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4b190d82494a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f724a5e80e4306"/>
  </p:sldMasterIdLst>
  <p:sldIdLst>
    <p:sldId xmlns:r="http://schemas.openxmlformats.org/officeDocument/2006/relationships" id="256" r:id="Rc4433977a299484f"/>
    <p:sldId xmlns:r="http://schemas.openxmlformats.org/officeDocument/2006/relationships" id="257" r:id="R054b9e5a408941b9"/>
    <p:sldId xmlns:r="http://schemas.openxmlformats.org/officeDocument/2006/relationships" id="258" r:id="R92fbc4353b7c4517"/>
    <p:sldId xmlns:r="http://schemas.openxmlformats.org/officeDocument/2006/relationships" id="259" r:id="R027bbd9d3a3b4fe7"/>
    <p:sldId xmlns:r="http://schemas.openxmlformats.org/officeDocument/2006/relationships" id="260" r:id="Re1755f263c1c4b9a"/>
    <p:sldId xmlns:r="http://schemas.openxmlformats.org/officeDocument/2006/relationships" id="261" r:id="Ree4f332fc68d4e1e"/>
    <p:sldId xmlns:r="http://schemas.openxmlformats.org/officeDocument/2006/relationships" id="262" r:id="Re7326b60e55d41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f724a5e80e4306" /><Relationship Type="http://schemas.openxmlformats.org/officeDocument/2006/relationships/slide" Target="/ppt/slides/slide1.xml" Id="Rc4433977a299484f" /><Relationship Type="http://schemas.openxmlformats.org/officeDocument/2006/relationships/slide" Target="/ppt/slides/slide2.xml" Id="R054b9e5a408941b9" /><Relationship Type="http://schemas.openxmlformats.org/officeDocument/2006/relationships/slide" Target="/ppt/slides/slide3.xml" Id="R92fbc4353b7c4517" /><Relationship Type="http://schemas.openxmlformats.org/officeDocument/2006/relationships/slide" Target="/ppt/slides/slide4.xml" Id="R027bbd9d3a3b4fe7" /><Relationship Type="http://schemas.openxmlformats.org/officeDocument/2006/relationships/slide" Target="/ppt/slides/slide5.xml" Id="Re1755f263c1c4b9a" /><Relationship Type="http://schemas.openxmlformats.org/officeDocument/2006/relationships/slide" Target="/ppt/slides/slide6.xml" Id="Ree4f332fc68d4e1e" /><Relationship Type="http://schemas.openxmlformats.org/officeDocument/2006/relationships/slide" Target="/ppt/slides/slide7.xml" Id="Re7326b60e55d41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249e6947ef48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8ae7826dc4a11" /><Relationship Type="http://schemas.openxmlformats.org/officeDocument/2006/relationships/theme" Target="/ppt/slideMasters/theme/theme1.xml" Id="Rf8a6f6561bb443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c8ae7826dc4a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3cc2cd6174c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62818bfb442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bc862b4e04f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60278857643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d4fcc0d9b4c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f6f2c20dc4e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fc4c2ed7340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CTS PAUS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CTS PAUS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CTS PAUS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CTS PAUS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CTS PAUS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CTS PAUS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2 074 754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13 345 691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13 359 872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CTS PAUS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THRANE-STEEN CORNELIA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CTS PAUS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Cornelia Thrane-Steen, Montebelloveien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926 800 027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CTS PAUS HOLDING AS</a:t>
            </a:r>
          </a:p>
        </p:txBody>
      </p:sp>
    </p:spTree>
  </p:cSld>
  <p:clrMapOvr>
    <a:masterClrMapping xmlns:a="http://schemas.openxmlformats.org/drawingml/2006/main"/>
  </p:clrMapOvr>
</p:sld>
</file>