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9b5e21abb8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6b5a948fa4380"/>
  </p:sldMasterIdLst>
  <p:sldIdLst>
    <p:sldId xmlns:r="http://schemas.openxmlformats.org/officeDocument/2006/relationships" id="256" r:id="R78ebf77b67c34ac5"/>
    <p:sldId xmlns:r="http://schemas.openxmlformats.org/officeDocument/2006/relationships" id="257" r:id="R5aec4b01fa7343e7"/>
    <p:sldId xmlns:r="http://schemas.openxmlformats.org/officeDocument/2006/relationships" id="258" r:id="R712c2f167d424fc9"/>
    <p:sldId xmlns:r="http://schemas.openxmlformats.org/officeDocument/2006/relationships" id="259" r:id="R73d90cc54bf24222"/>
    <p:sldId xmlns:r="http://schemas.openxmlformats.org/officeDocument/2006/relationships" id="260" r:id="R4cf17c5ea532467d"/>
    <p:sldId xmlns:r="http://schemas.openxmlformats.org/officeDocument/2006/relationships" id="261" r:id="R0634aca1f691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6b5a948fa4380" /><Relationship Type="http://schemas.openxmlformats.org/officeDocument/2006/relationships/slide" Target="/ppt/slides/slide1.xml" Id="R78ebf77b67c34ac5" /><Relationship Type="http://schemas.openxmlformats.org/officeDocument/2006/relationships/slide" Target="/ppt/slides/slide2.xml" Id="R5aec4b01fa7343e7" /><Relationship Type="http://schemas.openxmlformats.org/officeDocument/2006/relationships/slide" Target="/ppt/slides/slide3.xml" Id="R712c2f167d424fc9" /><Relationship Type="http://schemas.openxmlformats.org/officeDocument/2006/relationships/slide" Target="/ppt/slides/slide4.xml" Id="R73d90cc54bf24222" /><Relationship Type="http://schemas.openxmlformats.org/officeDocument/2006/relationships/slide" Target="/ppt/slides/slide5.xml" Id="R4cf17c5ea532467d" /><Relationship Type="http://schemas.openxmlformats.org/officeDocument/2006/relationships/slide" Target="/ppt/slides/slide6.xml" Id="R0634aca1f691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072f16119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32e6249a84bc8" /><Relationship Type="http://schemas.openxmlformats.org/officeDocument/2006/relationships/theme" Target="/ppt/slideMasters/theme/theme1.xml" Id="Raa88802fdec64c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32e6249a8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b7f5b88a3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c589510e14f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81081bf64e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a41b8a29a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e4097bcaa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defe583f1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AKRE INVEST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Akre, Sundvegen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926 788 973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AKRE INVEST AS</a:t>
            </a:r>
          </a:p>
        </p:txBody>
      </p:sp>
    </p:spTree>
  </p:cSld>
  <p:clrMapOvr>
    <a:masterClrMapping xmlns:a="http://schemas.openxmlformats.org/drawingml/2006/main"/>
  </p:clrMapOvr>
</p:sld>
</file>