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73c3ad75145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c509b9b2a4846"/>
  </p:sldMasterIdLst>
  <p:sldIdLst>
    <p:sldId xmlns:r="http://schemas.openxmlformats.org/officeDocument/2006/relationships" id="256" r:id="R280a1ae0847e491b"/>
    <p:sldId xmlns:r="http://schemas.openxmlformats.org/officeDocument/2006/relationships" id="257" r:id="R37e82e598a9c4f94"/>
    <p:sldId xmlns:r="http://schemas.openxmlformats.org/officeDocument/2006/relationships" id="258" r:id="R43b73e9c7c25401b"/>
    <p:sldId xmlns:r="http://schemas.openxmlformats.org/officeDocument/2006/relationships" id="259" r:id="R3d4f36fe14864696"/>
    <p:sldId xmlns:r="http://schemas.openxmlformats.org/officeDocument/2006/relationships" id="260" r:id="Rcac68efe02ec4ee5"/>
    <p:sldId xmlns:r="http://schemas.openxmlformats.org/officeDocument/2006/relationships" id="261" r:id="Ra2a18a216ec1457e"/>
    <p:sldId xmlns:r="http://schemas.openxmlformats.org/officeDocument/2006/relationships" id="262" r:id="R622b22580f81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c509b9b2a4846" /><Relationship Type="http://schemas.openxmlformats.org/officeDocument/2006/relationships/slide" Target="/ppt/slides/slide1.xml" Id="R280a1ae0847e491b" /><Relationship Type="http://schemas.openxmlformats.org/officeDocument/2006/relationships/slide" Target="/ppt/slides/slide2.xml" Id="R37e82e598a9c4f94" /><Relationship Type="http://schemas.openxmlformats.org/officeDocument/2006/relationships/slide" Target="/ppt/slides/slide3.xml" Id="R43b73e9c7c25401b" /><Relationship Type="http://schemas.openxmlformats.org/officeDocument/2006/relationships/slide" Target="/ppt/slides/slide4.xml" Id="R3d4f36fe14864696" /><Relationship Type="http://schemas.openxmlformats.org/officeDocument/2006/relationships/slide" Target="/ppt/slides/slide5.xml" Id="Rcac68efe02ec4ee5" /><Relationship Type="http://schemas.openxmlformats.org/officeDocument/2006/relationships/slide" Target="/ppt/slides/slide6.xml" Id="Ra2a18a216ec1457e" /><Relationship Type="http://schemas.openxmlformats.org/officeDocument/2006/relationships/slide" Target="/ppt/slides/slide7.xml" Id="R622b22580f81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8e872da6a4a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9c2f9819d48a2" /><Relationship Type="http://schemas.openxmlformats.org/officeDocument/2006/relationships/theme" Target="/ppt/slideMasters/theme/theme1.xml" Id="Rb55d15c464c0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9c2f9819d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1ce84e81a42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44ee239b644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ba42c94d8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8b753f293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e918c7592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a695a880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a4d753f70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