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c3050c8cef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ff28db24ad485b"/>
  </p:sldMasterIdLst>
  <p:sldIdLst>
    <p:sldId xmlns:r="http://schemas.openxmlformats.org/officeDocument/2006/relationships" id="256" r:id="R9fa0aaadb7d04293"/>
    <p:sldId xmlns:r="http://schemas.openxmlformats.org/officeDocument/2006/relationships" id="257" r:id="Rd397fd240cd148bf"/>
    <p:sldId xmlns:r="http://schemas.openxmlformats.org/officeDocument/2006/relationships" id="258" r:id="Rfea4159a0f794aab"/>
    <p:sldId xmlns:r="http://schemas.openxmlformats.org/officeDocument/2006/relationships" id="259" r:id="Rd549c099a3eb4d2c"/>
    <p:sldId xmlns:r="http://schemas.openxmlformats.org/officeDocument/2006/relationships" id="260" r:id="R263a92b3566e48fa"/>
    <p:sldId xmlns:r="http://schemas.openxmlformats.org/officeDocument/2006/relationships" id="261" r:id="Rc6da8c657e78433f"/>
    <p:sldId xmlns:r="http://schemas.openxmlformats.org/officeDocument/2006/relationships" id="262" r:id="R28d7ab50337b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ff28db24ad485b" /><Relationship Type="http://schemas.openxmlformats.org/officeDocument/2006/relationships/slide" Target="/ppt/slides/slide1.xml" Id="R9fa0aaadb7d04293" /><Relationship Type="http://schemas.openxmlformats.org/officeDocument/2006/relationships/slide" Target="/ppt/slides/slide2.xml" Id="Rd397fd240cd148bf" /><Relationship Type="http://schemas.openxmlformats.org/officeDocument/2006/relationships/slide" Target="/ppt/slides/slide3.xml" Id="Rfea4159a0f794aab" /><Relationship Type="http://schemas.openxmlformats.org/officeDocument/2006/relationships/slide" Target="/ppt/slides/slide4.xml" Id="Rd549c099a3eb4d2c" /><Relationship Type="http://schemas.openxmlformats.org/officeDocument/2006/relationships/slide" Target="/ppt/slides/slide5.xml" Id="R263a92b3566e48fa" /><Relationship Type="http://schemas.openxmlformats.org/officeDocument/2006/relationships/slide" Target="/ppt/slides/slide6.xml" Id="Rc6da8c657e78433f" /><Relationship Type="http://schemas.openxmlformats.org/officeDocument/2006/relationships/slide" Target="/ppt/slides/slide7.xml" Id="R28d7ab50337b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30bba97a24a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4666993714788" /><Relationship Type="http://schemas.openxmlformats.org/officeDocument/2006/relationships/theme" Target="/ppt/slideMasters/theme/theme1.xml" Id="R62c3162400d546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46669937147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c94d03b3642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4c38e07cb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6a3158599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341503aea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8b98b93a34a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e9bc0df4e4c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7d5942ad74b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PROSPECTUS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PROSPECTUS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PROSPECTUS MANAGEMENT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PROSPECTUS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PROSPECTUS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PROSPECTUS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2 119 889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436 528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PROSPECTUS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EILERTSEN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PROSPECTUS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1775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926 765 663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PROSPECTUS MANAGEMENT AS</a:t>
            </a:r>
          </a:p>
        </p:txBody>
      </p:sp>
    </p:spTree>
  </p:cSld>
  <p:clrMapOvr>
    <a:masterClrMapping xmlns:a="http://schemas.openxmlformats.org/drawingml/2006/main"/>
  </p:clrMapOvr>
</p:sld>
</file>