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d68cbbe0d842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79a297fdec4f73"/>
  </p:sldMasterIdLst>
  <p:sldIdLst>
    <p:sldId xmlns:r="http://schemas.openxmlformats.org/officeDocument/2006/relationships" id="256" r:id="Ra034eb994f7a4ed1"/>
    <p:sldId xmlns:r="http://schemas.openxmlformats.org/officeDocument/2006/relationships" id="257" r:id="R3608a961203b4a2b"/>
    <p:sldId xmlns:r="http://schemas.openxmlformats.org/officeDocument/2006/relationships" id="258" r:id="Ra7e3c648c6e84ae8"/>
    <p:sldId xmlns:r="http://schemas.openxmlformats.org/officeDocument/2006/relationships" id="259" r:id="R499c98e5d5de4f92"/>
    <p:sldId xmlns:r="http://schemas.openxmlformats.org/officeDocument/2006/relationships" id="260" r:id="R30fc7d6cdbe040cf"/>
    <p:sldId xmlns:r="http://schemas.openxmlformats.org/officeDocument/2006/relationships" id="261" r:id="Rb3c9d5a9ed134022"/>
    <p:sldId xmlns:r="http://schemas.openxmlformats.org/officeDocument/2006/relationships" id="262" r:id="Re0344064cd754c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79a297fdec4f73" /><Relationship Type="http://schemas.openxmlformats.org/officeDocument/2006/relationships/slide" Target="/ppt/slides/slide1.xml" Id="Ra034eb994f7a4ed1" /><Relationship Type="http://schemas.openxmlformats.org/officeDocument/2006/relationships/slide" Target="/ppt/slides/slide2.xml" Id="R3608a961203b4a2b" /><Relationship Type="http://schemas.openxmlformats.org/officeDocument/2006/relationships/slide" Target="/ppt/slides/slide3.xml" Id="Ra7e3c648c6e84ae8" /><Relationship Type="http://schemas.openxmlformats.org/officeDocument/2006/relationships/slide" Target="/ppt/slides/slide4.xml" Id="R499c98e5d5de4f92" /><Relationship Type="http://schemas.openxmlformats.org/officeDocument/2006/relationships/slide" Target="/ppt/slides/slide5.xml" Id="R30fc7d6cdbe040cf" /><Relationship Type="http://schemas.openxmlformats.org/officeDocument/2006/relationships/slide" Target="/ppt/slides/slide6.xml" Id="Rb3c9d5a9ed134022" /><Relationship Type="http://schemas.openxmlformats.org/officeDocument/2006/relationships/slide" Target="/ppt/slides/slide7.xml" Id="Re0344064cd754c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df09b39f0e4d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466c54f144185" /><Relationship Type="http://schemas.openxmlformats.org/officeDocument/2006/relationships/theme" Target="/ppt/slideMasters/theme/theme1.xml" Id="Rb2c3058bc7334d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3466c54f1441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cb484cb434a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d4a38be3a43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159c36dc54e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e43c6ce9a4b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c5fdc1f0e4f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06a15935844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2e2515f4043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LOOKI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LOOKI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LOOKI AS ble etablert [år] og holder til i Nord-lenangen.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LOOKI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LOOKI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LOOKI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408 140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268 539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209 786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400 541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789 491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LOOKI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ALBRIGTSEN ANITA SYNNØVE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JENS-ÅGE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LOOKI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Jens-Åge Næss, Lenangsveien 1291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9068 Nord-lenangen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926 756 397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LOOKI AS</a:t>
            </a:r>
          </a:p>
        </p:txBody>
      </p:sp>
    </p:spTree>
  </p:cSld>
  <p:clrMapOvr>
    <a:masterClrMapping xmlns:a="http://schemas.openxmlformats.org/drawingml/2006/main"/>
  </p:clrMapOvr>
</p:sld>
</file>