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61044ba34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732a766fa4423"/>
  </p:sldMasterIdLst>
  <p:sldIdLst>
    <p:sldId xmlns:r="http://schemas.openxmlformats.org/officeDocument/2006/relationships" id="256" r:id="Rd764d2abc17d4598"/>
    <p:sldId xmlns:r="http://schemas.openxmlformats.org/officeDocument/2006/relationships" id="257" r:id="Rd97025f483aa46f3"/>
    <p:sldId xmlns:r="http://schemas.openxmlformats.org/officeDocument/2006/relationships" id="258" r:id="R2410ea2f057f46f0"/>
    <p:sldId xmlns:r="http://schemas.openxmlformats.org/officeDocument/2006/relationships" id="259" r:id="R047b5e3a4e864c14"/>
    <p:sldId xmlns:r="http://schemas.openxmlformats.org/officeDocument/2006/relationships" id="260" r:id="Rf26976b750874675"/>
    <p:sldId xmlns:r="http://schemas.openxmlformats.org/officeDocument/2006/relationships" id="261" r:id="Rf1f01b5f4a314740"/>
    <p:sldId xmlns:r="http://schemas.openxmlformats.org/officeDocument/2006/relationships" id="262" r:id="R423255c02426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732a766fa4423" /><Relationship Type="http://schemas.openxmlformats.org/officeDocument/2006/relationships/slide" Target="/ppt/slides/slide1.xml" Id="Rd764d2abc17d4598" /><Relationship Type="http://schemas.openxmlformats.org/officeDocument/2006/relationships/slide" Target="/ppt/slides/slide2.xml" Id="Rd97025f483aa46f3" /><Relationship Type="http://schemas.openxmlformats.org/officeDocument/2006/relationships/slide" Target="/ppt/slides/slide3.xml" Id="R2410ea2f057f46f0" /><Relationship Type="http://schemas.openxmlformats.org/officeDocument/2006/relationships/slide" Target="/ppt/slides/slide4.xml" Id="R047b5e3a4e864c14" /><Relationship Type="http://schemas.openxmlformats.org/officeDocument/2006/relationships/slide" Target="/ppt/slides/slide5.xml" Id="Rf26976b750874675" /><Relationship Type="http://schemas.openxmlformats.org/officeDocument/2006/relationships/slide" Target="/ppt/slides/slide6.xml" Id="Rf1f01b5f4a314740" /><Relationship Type="http://schemas.openxmlformats.org/officeDocument/2006/relationships/slide" Target="/ppt/slides/slide7.xml" Id="R423255c02426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30e72d4dd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79dac6204234" /><Relationship Type="http://schemas.openxmlformats.org/officeDocument/2006/relationships/theme" Target="/ppt/slideMasters/theme/theme1.xml" Id="R00ee0352356c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2279dac620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79041793a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1788a8c95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fa3a8ae84a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eac63006b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7c5db6b8a4e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7ed327b7a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6ef457d0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HUGIN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HUGIN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10 941 481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−2 168 453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−1 599 675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7 901 492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HUGIN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HUGIN UTVIKLING AS</a:t>
            </a:r>
          </a:p>
        </p:txBody>
      </p:sp>
    </p:spTree>
  </p:cSld>
  <p:clrMapOvr>
    <a:masterClrMapping xmlns:a="http://schemas.openxmlformats.org/drawingml/2006/main"/>
  </p:clrMapOvr>
</p:sld>
</file>