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14927c262245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7b88bde80548f3"/>
  </p:sldMasterIdLst>
  <p:sldIdLst>
    <p:sldId xmlns:r="http://schemas.openxmlformats.org/officeDocument/2006/relationships" id="256" r:id="Re0a565f7a95b4ea0"/>
    <p:sldId xmlns:r="http://schemas.openxmlformats.org/officeDocument/2006/relationships" id="257" r:id="R35f9e409cdc544b7"/>
    <p:sldId xmlns:r="http://schemas.openxmlformats.org/officeDocument/2006/relationships" id="258" r:id="Raf8b7936c49b49dd"/>
    <p:sldId xmlns:r="http://schemas.openxmlformats.org/officeDocument/2006/relationships" id="259" r:id="R483eacf0f5e8431c"/>
    <p:sldId xmlns:r="http://schemas.openxmlformats.org/officeDocument/2006/relationships" id="260" r:id="R92b8d0939f764b93"/>
    <p:sldId xmlns:r="http://schemas.openxmlformats.org/officeDocument/2006/relationships" id="261" r:id="Rc72145f78f344770"/>
    <p:sldId xmlns:r="http://schemas.openxmlformats.org/officeDocument/2006/relationships" id="262" r:id="R40041b6df4fe4f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7b88bde80548f3" /><Relationship Type="http://schemas.openxmlformats.org/officeDocument/2006/relationships/slide" Target="/ppt/slides/slide1.xml" Id="Re0a565f7a95b4ea0" /><Relationship Type="http://schemas.openxmlformats.org/officeDocument/2006/relationships/slide" Target="/ppt/slides/slide2.xml" Id="R35f9e409cdc544b7" /><Relationship Type="http://schemas.openxmlformats.org/officeDocument/2006/relationships/slide" Target="/ppt/slides/slide3.xml" Id="Raf8b7936c49b49dd" /><Relationship Type="http://schemas.openxmlformats.org/officeDocument/2006/relationships/slide" Target="/ppt/slides/slide4.xml" Id="R483eacf0f5e8431c" /><Relationship Type="http://schemas.openxmlformats.org/officeDocument/2006/relationships/slide" Target="/ppt/slides/slide5.xml" Id="R92b8d0939f764b93" /><Relationship Type="http://schemas.openxmlformats.org/officeDocument/2006/relationships/slide" Target="/ppt/slides/slide6.xml" Id="Rc72145f78f344770" /><Relationship Type="http://schemas.openxmlformats.org/officeDocument/2006/relationships/slide" Target="/ppt/slides/slide7.xml" Id="R40041b6df4fe4f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271551f55d45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72ac8415842dd" /><Relationship Type="http://schemas.openxmlformats.org/officeDocument/2006/relationships/theme" Target="/ppt/slideMasters/theme/theme1.xml" Id="Rf3085dcec0a2412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cc72ac8415842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81d872f724d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7301bd9ca48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78f4e1e7a42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c8c5dacfca4b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fc7ec811c4f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6a65c094314c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d3b81800940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TRYGVASON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TRYGVASON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71 909 975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24 050 692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16 201 336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121 975 376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225 264 969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INVEST 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VEGSTAD LØNNING INVEST AS  –  16,2 %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KRILON AS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MATRON INVEST AS  –  12,0 %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VEGSTAD LØNNING HOLDING AS  –  8,3 %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EIDEFISK AS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Kristin Lønning Vold, Hamnabrotsvegen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926 734 539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TRYGVASON AS</a:t>
            </a:r>
          </a:p>
        </p:txBody>
      </p:sp>
    </p:spTree>
  </p:cSld>
  <p:clrMapOvr>
    <a:masterClrMapping xmlns:a="http://schemas.openxmlformats.org/drawingml/2006/main"/>
  </p:clrMapOvr>
</p:sld>
</file>