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349821bb8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ae7634e07428b"/>
  </p:sldMasterIdLst>
  <p:sldIdLst>
    <p:sldId xmlns:r="http://schemas.openxmlformats.org/officeDocument/2006/relationships" id="256" r:id="R38602b3749234ce1"/>
    <p:sldId xmlns:r="http://schemas.openxmlformats.org/officeDocument/2006/relationships" id="257" r:id="R8ddfcceec43944e3"/>
    <p:sldId xmlns:r="http://schemas.openxmlformats.org/officeDocument/2006/relationships" id="258" r:id="R1d476fa1141e4864"/>
    <p:sldId xmlns:r="http://schemas.openxmlformats.org/officeDocument/2006/relationships" id="259" r:id="R5150528fc7b84214"/>
    <p:sldId xmlns:r="http://schemas.openxmlformats.org/officeDocument/2006/relationships" id="260" r:id="R4322d9b8c4474ec1"/>
    <p:sldId xmlns:r="http://schemas.openxmlformats.org/officeDocument/2006/relationships" id="261" r:id="R670421ef4c13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ae7634e07428b" /><Relationship Type="http://schemas.openxmlformats.org/officeDocument/2006/relationships/slide" Target="/ppt/slides/slide1.xml" Id="R38602b3749234ce1" /><Relationship Type="http://schemas.openxmlformats.org/officeDocument/2006/relationships/slide" Target="/ppt/slides/slide2.xml" Id="R8ddfcceec43944e3" /><Relationship Type="http://schemas.openxmlformats.org/officeDocument/2006/relationships/slide" Target="/ppt/slides/slide3.xml" Id="R1d476fa1141e4864" /><Relationship Type="http://schemas.openxmlformats.org/officeDocument/2006/relationships/slide" Target="/ppt/slides/slide4.xml" Id="R5150528fc7b84214" /><Relationship Type="http://schemas.openxmlformats.org/officeDocument/2006/relationships/slide" Target="/ppt/slides/slide5.xml" Id="R4322d9b8c4474ec1" /><Relationship Type="http://schemas.openxmlformats.org/officeDocument/2006/relationships/slide" Target="/ppt/slides/slide6.xml" Id="R670421ef4c13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9dfd79a4649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32fed4d7645e8" /><Relationship Type="http://schemas.openxmlformats.org/officeDocument/2006/relationships/theme" Target="/ppt/slideMasters/theme/theme1.xml" Id="R60cc0c680e6b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a32fed4d76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43db4fe77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2e4a4923c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6664c14d5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0abc9dce2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e871b0540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b5652eb43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MANGOSURAJ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MANGOSURAJ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926 717 367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MANGOSURAJ AS</a:t>
            </a:r>
          </a:p>
        </p:txBody>
      </p:sp>
    </p:spTree>
  </p:cSld>
  <p:clrMapOvr>
    <a:masterClrMapping xmlns:a="http://schemas.openxmlformats.org/drawingml/2006/main"/>
  </p:clrMapOvr>
</p:sld>
</file>