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b1de15a75745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e7b402dba848ac"/>
  </p:sldMasterIdLst>
  <p:sldIdLst>
    <p:sldId xmlns:r="http://schemas.openxmlformats.org/officeDocument/2006/relationships" id="256" r:id="R9c9812d881684472"/>
    <p:sldId xmlns:r="http://schemas.openxmlformats.org/officeDocument/2006/relationships" id="257" r:id="Rf6288daf5988466d"/>
    <p:sldId xmlns:r="http://schemas.openxmlformats.org/officeDocument/2006/relationships" id="258" r:id="Rb72ad5b1b3ab45e6"/>
    <p:sldId xmlns:r="http://schemas.openxmlformats.org/officeDocument/2006/relationships" id="259" r:id="R7ca0c3e2420743e7"/>
    <p:sldId xmlns:r="http://schemas.openxmlformats.org/officeDocument/2006/relationships" id="260" r:id="R57d7e1475a2e495d"/>
    <p:sldId xmlns:r="http://schemas.openxmlformats.org/officeDocument/2006/relationships" id="261" r:id="Refe6aedd58fa42c0"/>
    <p:sldId xmlns:r="http://schemas.openxmlformats.org/officeDocument/2006/relationships" id="262" r:id="R78cae24f0d7543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e7b402dba848ac" /><Relationship Type="http://schemas.openxmlformats.org/officeDocument/2006/relationships/slide" Target="/ppt/slides/slide1.xml" Id="R9c9812d881684472" /><Relationship Type="http://schemas.openxmlformats.org/officeDocument/2006/relationships/slide" Target="/ppt/slides/slide2.xml" Id="Rf6288daf5988466d" /><Relationship Type="http://schemas.openxmlformats.org/officeDocument/2006/relationships/slide" Target="/ppt/slides/slide3.xml" Id="Rb72ad5b1b3ab45e6" /><Relationship Type="http://schemas.openxmlformats.org/officeDocument/2006/relationships/slide" Target="/ppt/slides/slide4.xml" Id="R7ca0c3e2420743e7" /><Relationship Type="http://schemas.openxmlformats.org/officeDocument/2006/relationships/slide" Target="/ppt/slides/slide5.xml" Id="R57d7e1475a2e495d" /><Relationship Type="http://schemas.openxmlformats.org/officeDocument/2006/relationships/slide" Target="/ppt/slides/slide6.xml" Id="Refe6aedd58fa42c0" /><Relationship Type="http://schemas.openxmlformats.org/officeDocument/2006/relationships/slide" Target="/ppt/slides/slide7.xml" Id="R78cae24f0d7543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e9eb02dabf47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f7e554b72e4773" /><Relationship Type="http://schemas.openxmlformats.org/officeDocument/2006/relationships/theme" Target="/ppt/slideMasters/theme/theme1.xml" Id="R4041b48f3a674b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f7e554b72e47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f78e52ada4a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72f24217e4e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8b057fe8a4c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d47f7c0d74a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a5ecc814342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8cbd17a6847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52de5b9eb14c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ØSTENGEN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ØSTENGEN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ØSTENGEN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ØSTENGEN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ØSTENGEN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ØSTENGEN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ØSTENGEN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ØSTENGEN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926 716 670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ØSTENGEN EIENDOM AS</a:t>
            </a:r>
          </a:p>
        </p:txBody>
      </p:sp>
    </p:spTree>
  </p:cSld>
  <p:clrMapOvr>
    <a:masterClrMapping xmlns:a="http://schemas.openxmlformats.org/drawingml/2006/main"/>
  </p:clrMapOvr>
</p:sld>
</file>