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2ac1a2a7264a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808b73bf584666"/>
  </p:sldMasterIdLst>
  <p:sldIdLst>
    <p:sldId xmlns:r="http://schemas.openxmlformats.org/officeDocument/2006/relationships" id="256" r:id="R8ad0f4cae1064d82"/>
    <p:sldId xmlns:r="http://schemas.openxmlformats.org/officeDocument/2006/relationships" id="257" r:id="R9a73a70a97ee4ade"/>
    <p:sldId xmlns:r="http://schemas.openxmlformats.org/officeDocument/2006/relationships" id="258" r:id="R06fee99cd3b94ee8"/>
    <p:sldId xmlns:r="http://schemas.openxmlformats.org/officeDocument/2006/relationships" id="259" r:id="R71ae933729c14952"/>
    <p:sldId xmlns:r="http://schemas.openxmlformats.org/officeDocument/2006/relationships" id="260" r:id="R462bd81fb3b24b9d"/>
    <p:sldId xmlns:r="http://schemas.openxmlformats.org/officeDocument/2006/relationships" id="261" r:id="R85e0f2312d744f95"/>
    <p:sldId xmlns:r="http://schemas.openxmlformats.org/officeDocument/2006/relationships" id="262" r:id="Racc475bfe0d142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08b73bf584666" /><Relationship Type="http://schemas.openxmlformats.org/officeDocument/2006/relationships/slide" Target="/ppt/slides/slide1.xml" Id="R8ad0f4cae1064d82" /><Relationship Type="http://schemas.openxmlformats.org/officeDocument/2006/relationships/slide" Target="/ppt/slides/slide2.xml" Id="R9a73a70a97ee4ade" /><Relationship Type="http://schemas.openxmlformats.org/officeDocument/2006/relationships/slide" Target="/ppt/slides/slide3.xml" Id="R06fee99cd3b94ee8" /><Relationship Type="http://schemas.openxmlformats.org/officeDocument/2006/relationships/slide" Target="/ppt/slides/slide4.xml" Id="R71ae933729c14952" /><Relationship Type="http://schemas.openxmlformats.org/officeDocument/2006/relationships/slide" Target="/ppt/slides/slide5.xml" Id="R462bd81fb3b24b9d" /><Relationship Type="http://schemas.openxmlformats.org/officeDocument/2006/relationships/slide" Target="/ppt/slides/slide6.xml" Id="R85e0f2312d744f95" /><Relationship Type="http://schemas.openxmlformats.org/officeDocument/2006/relationships/slide" Target="/ppt/slides/slide7.xml" Id="Racc475bfe0d142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9db5780c74b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5267d6f2a4f27" /><Relationship Type="http://schemas.openxmlformats.org/officeDocument/2006/relationships/theme" Target="/ppt/slideMasters/theme/theme1.xml" Id="R9c1cd8e2214942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d5267d6f2a4f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195374ef449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6dd8a7dfd4d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6f2e7bdbe47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156994b9940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17d584759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2b90487a841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6593a120040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LAGERSEKSJONER KONGSVINGER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LAGERSEKSJONER KONGSVINGER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LAGERSEKSJONER ØST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18C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926 713 698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