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58348bc4c94f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c7eba41ac424d"/>
  </p:sldMasterIdLst>
  <p:sldIdLst>
    <p:sldId xmlns:r="http://schemas.openxmlformats.org/officeDocument/2006/relationships" id="256" r:id="Rad319c7f303e46ef"/>
    <p:sldId xmlns:r="http://schemas.openxmlformats.org/officeDocument/2006/relationships" id="257" r:id="R0d5dd8452a6043b6"/>
    <p:sldId xmlns:r="http://schemas.openxmlformats.org/officeDocument/2006/relationships" id="258" r:id="R0a1a9f9d2eb84b65"/>
    <p:sldId xmlns:r="http://schemas.openxmlformats.org/officeDocument/2006/relationships" id="259" r:id="Rfb510ab6dede4635"/>
    <p:sldId xmlns:r="http://schemas.openxmlformats.org/officeDocument/2006/relationships" id="260" r:id="Ra819e74ca82a4fb9"/>
    <p:sldId xmlns:r="http://schemas.openxmlformats.org/officeDocument/2006/relationships" id="261" r:id="R7905523e777d4b5d"/>
    <p:sldId xmlns:r="http://schemas.openxmlformats.org/officeDocument/2006/relationships" id="262" r:id="Ra05ede5c471141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c7eba41ac424d" /><Relationship Type="http://schemas.openxmlformats.org/officeDocument/2006/relationships/slide" Target="/ppt/slides/slide1.xml" Id="Rad319c7f303e46ef" /><Relationship Type="http://schemas.openxmlformats.org/officeDocument/2006/relationships/slide" Target="/ppt/slides/slide2.xml" Id="R0d5dd8452a6043b6" /><Relationship Type="http://schemas.openxmlformats.org/officeDocument/2006/relationships/slide" Target="/ppt/slides/slide3.xml" Id="R0a1a9f9d2eb84b65" /><Relationship Type="http://schemas.openxmlformats.org/officeDocument/2006/relationships/slide" Target="/ppt/slides/slide4.xml" Id="Rfb510ab6dede4635" /><Relationship Type="http://schemas.openxmlformats.org/officeDocument/2006/relationships/slide" Target="/ppt/slides/slide5.xml" Id="Ra819e74ca82a4fb9" /><Relationship Type="http://schemas.openxmlformats.org/officeDocument/2006/relationships/slide" Target="/ppt/slides/slide6.xml" Id="R7905523e777d4b5d" /><Relationship Type="http://schemas.openxmlformats.org/officeDocument/2006/relationships/slide" Target="/ppt/slides/slide7.xml" Id="Ra05ede5c471141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32cae8bf6541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7a84e5b0f44ff" /><Relationship Type="http://schemas.openxmlformats.org/officeDocument/2006/relationships/theme" Target="/ppt/slideMasters/theme/theme1.xml" Id="R952293cb0b4a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17a84e5b0f44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4e8465cf04d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41450244f49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72d8f4bbd4e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44b9c8c27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c41e41ebc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23f45e64d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207c6470b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HVIDE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HVIDE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HVIDE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HVIDE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HVIDE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HVIDE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85 542 900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85 555 322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HVIDE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KATINKA MODESTA ADVOCAAT HVIDE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HVIDE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HVIDE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926 709 011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HVIDE INVEST AS</a:t>
            </a:r>
          </a:p>
        </p:txBody>
      </p:sp>
    </p:spTree>
  </p:cSld>
  <p:clrMapOvr>
    <a:masterClrMapping xmlns:a="http://schemas.openxmlformats.org/drawingml/2006/main"/>
  </p:clrMapOvr>
</p:sld>
</file>