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d5ab222c3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8bb3e743e4d35"/>
  </p:sldMasterIdLst>
  <p:sldIdLst>
    <p:sldId xmlns:r="http://schemas.openxmlformats.org/officeDocument/2006/relationships" id="256" r:id="R3a34ecd95c5a4e2a"/>
    <p:sldId xmlns:r="http://schemas.openxmlformats.org/officeDocument/2006/relationships" id="257" r:id="R8f25ca231aac4558"/>
    <p:sldId xmlns:r="http://schemas.openxmlformats.org/officeDocument/2006/relationships" id="258" r:id="R2a8df9a07d174b0c"/>
    <p:sldId xmlns:r="http://schemas.openxmlformats.org/officeDocument/2006/relationships" id="259" r:id="R4f9d8d691cbd44c3"/>
    <p:sldId xmlns:r="http://schemas.openxmlformats.org/officeDocument/2006/relationships" id="260" r:id="R6273c245a06146cd"/>
    <p:sldId xmlns:r="http://schemas.openxmlformats.org/officeDocument/2006/relationships" id="261" r:id="R2a9b003e63a54042"/>
    <p:sldId xmlns:r="http://schemas.openxmlformats.org/officeDocument/2006/relationships" id="262" r:id="R302412a606614c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8bb3e743e4d35" /><Relationship Type="http://schemas.openxmlformats.org/officeDocument/2006/relationships/slide" Target="/ppt/slides/slide1.xml" Id="R3a34ecd95c5a4e2a" /><Relationship Type="http://schemas.openxmlformats.org/officeDocument/2006/relationships/slide" Target="/ppt/slides/slide2.xml" Id="R8f25ca231aac4558" /><Relationship Type="http://schemas.openxmlformats.org/officeDocument/2006/relationships/slide" Target="/ppt/slides/slide3.xml" Id="R2a8df9a07d174b0c" /><Relationship Type="http://schemas.openxmlformats.org/officeDocument/2006/relationships/slide" Target="/ppt/slides/slide4.xml" Id="R4f9d8d691cbd44c3" /><Relationship Type="http://schemas.openxmlformats.org/officeDocument/2006/relationships/slide" Target="/ppt/slides/slide5.xml" Id="R6273c245a06146cd" /><Relationship Type="http://schemas.openxmlformats.org/officeDocument/2006/relationships/slide" Target="/ppt/slides/slide6.xml" Id="R2a9b003e63a54042" /><Relationship Type="http://schemas.openxmlformats.org/officeDocument/2006/relationships/slide" Target="/ppt/slides/slide7.xml" Id="R302412a606614c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fd3b6ddef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0d2dbaf124f29" /><Relationship Type="http://schemas.openxmlformats.org/officeDocument/2006/relationships/theme" Target="/ppt/slideMasters/theme/theme1.xml" Id="R7587ad9789b8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c0d2dbaf12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26a8a91e944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ef14c7341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d61702f4e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56469550245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4e51dd577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c61bd524848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e9746268649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 HOLDING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1 483 784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KOLSETH SINDRE NIKOLAI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Sindre Kvinge Kolseth, Hjalmar Brantings vei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5143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926 704 591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