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dc352be4361414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5d44619184d4644"/>
  </p:sldMasterIdLst>
  <p:sldIdLst>
    <p:sldId xmlns:r="http://schemas.openxmlformats.org/officeDocument/2006/relationships" id="256" r:id="R0ccd5c28ab444026"/>
    <p:sldId xmlns:r="http://schemas.openxmlformats.org/officeDocument/2006/relationships" id="257" r:id="R577d26164c92410e"/>
    <p:sldId xmlns:r="http://schemas.openxmlformats.org/officeDocument/2006/relationships" id="258" r:id="Rfbbf11c5bf7447c3"/>
    <p:sldId xmlns:r="http://schemas.openxmlformats.org/officeDocument/2006/relationships" id="259" r:id="R86b2f9ec6b7e469f"/>
    <p:sldId xmlns:r="http://schemas.openxmlformats.org/officeDocument/2006/relationships" id="260" r:id="Rad9dedc0a61843e3"/>
    <p:sldId xmlns:r="http://schemas.openxmlformats.org/officeDocument/2006/relationships" id="261" r:id="R41415a33955c4d3d"/>
    <p:sldId xmlns:r="http://schemas.openxmlformats.org/officeDocument/2006/relationships" id="262" r:id="Ra9d06cc53dfb412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5d44619184d4644" /><Relationship Type="http://schemas.openxmlformats.org/officeDocument/2006/relationships/slide" Target="/ppt/slides/slide1.xml" Id="R0ccd5c28ab444026" /><Relationship Type="http://schemas.openxmlformats.org/officeDocument/2006/relationships/slide" Target="/ppt/slides/slide2.xml" Id="R577d26164c92410e" /><Relationship Type="http://schemas.openxmlformats.org/officeDocument/2006/relationships/slide" Target="/ppt/slides/slide3.xml" Id="Rfbbf11c5bf7447c3" /><Relationship Type="http://schemas.openxmlformats.org/officeDocument/2006/relationships/slide" Target="/ppt/slides/slide4.xml" Id="R86b2f9ec6b7e469f" /><Relationship Type="http://schemas.openxmlformats.org/officeDocument/2006/relationships/slide" Target="/ppt/slides/slide5.xml" Id="Rad9dedc0a61843e3" /><Relationship Type="http://schemas.openxmlformats.org/officeDocument/2006/relationships/slide" Target="/ppt/slides/slide6.xml" Id="R41415a33955c4d3d" /><Relationship Type="http://schemas.openxmlformats.org/officeDocument/2006/relationships/slide" Target="/ppt/slides/slide7.xml" Id="Ra9d06cc53dfb412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eb03bccb1224e4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fe9b823e3b4e7d" /><Relationship Type="http://schemas.openxmlformats.org/officeDocument/2006/relationships/theme" Target="/ppt/slideMasters/theme/theme1.xml" Id="R487df0f782fb49c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1fe9b823e3b4e7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e4873e7865449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8039443b6b444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b68d2a394845a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dfd3f738fc487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6df6393d43433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6741fb971e42d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cc6c9fe8f342a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SMØRBUKKENE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SMØRBUKKENE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SMØRBUKKENE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SMØRBUKKENE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SMØRBUKKENE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SMØRBUKKENE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26 500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−31 383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−31 383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33 539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41 063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SMØRBUKKENE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BLEIKA JOACHIM SELDAL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RINGSTAD STEFFEN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SMØRBUKKENE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926 682 199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SMØRBUKKENE AS</a:t>
            </a:r>
          </a:p>
        </p:txBody>
      </p:sp>
    </p:spTree>
  </p:cSld>
  <p:clrMapOvr>
    <a:masterClrMapping xmlns:a="http://schemas.openxmlformats.org/drawingml/2006/main"/>
  </p:clrMapOvr>
</p:sld>
</file>