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39f5880ce049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9c6fe6b6c541a0"/>
  </p:sldMasterIdLst>
  <p:sldIdLst>
    <p:sldId xmlns:r="http://schemas.openxmlformats.org/officeDocument/2006/relationships" id="256" r:id="R6aafb1304d274c05"/>
    <p:sldId xmlns:r="http://schemas.openxmlformats.org/officeDocument/2006/relationships" id="257" r:id="R2df9bcb985dd42a5"/>
    <p:sldId xmlns:r="http://schemas.openxmlformats.org/officeDocument/2006/relationships" id="258" r:id="Rd4229f33404b45cd"/>
    <p:sldId xmlns:r="http://schemas.openxmlformats.org/officeDocument/2006/relationships" id="259" r:id="Rb4a04fa7fb4140b4"/>
    <p:sldId xmlns:r="http://schemas.openxmlformats.org/officeDocument/2006/relationships" id="260" r:id="Re996cbbacaaa4eea"/>
    <p:sldId xmlns:r="http://schemas.openxmlformats.org/officeDocument/2006/relationships" id="261" r:id="R4f0873edc5344d13"/>
    <p:sldId xmlns:r="http://schemas.openxmlformats.org/officeDocument/2006/relationships" id="262" r:id="Rae7f594265e046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c6fe6b6c541a0" /><Relationship Type="http://schemas.openxmlformats.org/officeDocument/2006/relationships/slide" Target="/ppt/slides/slide1.xml" Id="R6aafb1304d274c05" /><Relationship Type="http://schemas.openxmlformats.org/officeDocument/2006/relationships/slide" Target="/ppt/slides/slide2.xml" Id="R2df9bcb985dd42a5" /><Relationship Type="http://schemas.openxmlformats.org/officeDocument/2006/relationships/slide" Target="/ppt/slides/slide3.xml" Id="Rd4229f33404b45cd" /><Relationship Type="http://schemas.openxmlformats.org/officeDocument/2006/relationships/slide" Target="/ppt/slides/slide4.xml" Id="Rb4a04fa7fb4140b4" /><Relationship Type="http://schemas.openxmlformats.org/officeDocument/2006/relationships/slide" Target="/ppt/slides/slide5.xml" Id="Re996cbbacaaa4eea" /><Relationship Type="http://schemas.openxmlformats.org/officeDocument/2006/relationships/slide" Target="/ppt/slides/slide6.xml" Id="R4f0873edc5344d13" /><Relationship Type="http://schemas.openxmlformats.org/officeDocument/2006/relationships/slide" Target="/ppt/slides/slide7.xml" Id="Rae7f594265e046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8f44e7ac643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1b7b0b2b049dc" /><Relationship Type="http://schemas.openxmlformats.org/officeDocument/2006/relationships/theme" Target="/ppt/slideMasters/theme/theme1.xml" Id="Rabfeac2fe91d46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c1b7b0b2b049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1cd11064d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bee11c6824a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dc94e7eef43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022b67a044e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d779a3b0b4c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802e99de848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20fc4a008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 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A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2 557 076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3 679 424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3 694 793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926 677 713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