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5a28173dd8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5b11fdf9034e37"/>
  </p:sldMasterIdLst>
  <p:sldIdLst>
    <p:sldId xmlns:r="http://schemas.openxmlformats.org/officeDocument/2006/relationships" id="256" r:id="Rd440fea55c364b38"/>
    <p:sldId xmlns:r="http://schemas.openxmlformats.org/officeDocument/2006/relationships" id="257" r:id="R435b0745c9b34063"/>
    <p:sldId xmlns:r="http://schemas.openxmlformats.org/officeDocument/2006/relationships" id="258" r:id="R33415169b535497d"/>
    <p:sldId xmlns:r="http://schemas.openxmlformats.org/officeDocument/2006/relationships" id="259" r:id="Rf29d130e669f4cc6"/>
    <p:sldId xmlns:r="http://schemas.openxmlformats.org/officeDocument/2006/relationships" id="260" r:id="Rfc16b69f2eba44b5"/>
    <p:sldId xmlns:r="http://schemas.openxmlformats.org/officeDocument/2006/relationships" id="261" r:id="R7abcdbcc11ab4012"/>
    <p:sldId xmlns:r="http://schemas.openxmlformats.org/officeDocument/2006/relationships" id="262" r:id="R99cf5a6448094c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b11fdf9034e37" /><Relationship Type="http://schemas.openxmlformats.org/officeDocument/2006/relationships/slide" Target="/ppt/slides/slide1.xml" Id="Rd440fea55c364b38" /><Relationship Type="http://schemas.openxmlformats.org/officeDocument/2006/relationships/slide" Target="/ppt/slides/slide2.xml" Id="R435b0745c9b34063" /><Relationship Type="http://schemas.openxmlformats.org/officeDocument/2006/relationships/slide" Target="/ppt/slides/slide3.xml" Id="R33415169b535497d" /><Relationship Type="http://schemas.openxmlformats.org/officeDocument/2006/relationships/slide" Target="/ppt/slides/slide4.xml" Id="Rf29d130e669f4cc6" /><Relationship Type="http://schemas.openxmlformats.org/officeDocument/2006/relationships/slide" Target="/ppt/slides/slide5.xml" Id="Rfc16b69f2eba44b5" /><Relationship Type="http://schemas.openxmlformats.org/officeDocument/2006/relationships/slide" Target="/ppt/slides/slide6.xml" Id="R7abcdbcc11ab4012" /><Relationship Type="http://schemas.openxmlformats.org/officeDocument/2006/relationships/slide" Target="/ppt/slides/slide7.xml" Id="R99cf5a6448094c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e12f6761341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13328d15b4b59" /><Relationship Type="http://schemas.openxmlformats.org/officeDocument/2006/relationships/theme" Target="/ppt/slideMasters/theme/theme1.xml" Id="Rdf47dce14aa441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d13328d15b4b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b5ebd77ef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4c80feef9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c0a17cba441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92422466d4f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16a37814d4e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a00883a4743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4fe91a09944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2 557 076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3 679 424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3 694 793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Røværveien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926 677 713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A INVEST AS</a:t>
            </a:r>
          </a:p>
        </p:txBody>
      </p:sp>
    </p:spTree>
  </p:cSld>
  <p:clrMapOvr>
    <a:masterClrMapping xmlns:a="http://schemas.openxmlformats.org/drawingml/2006/main"/>
  </p:clrMapOvr>
</p:sld>
</file>