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700421c7cf4f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14378bd2d24211"/>
  </p:sldMasterIdLst>
  <p:sldIdLst>
    <p:sldId xmlns:r="http://schemas.openxmlformats.org/officeDocument/2006/relationships" id="256" r:id="R7742f569be284aeb"/>
    <p:sldId xmlns:r="http://schemas.openxmlformats.org/officeDocument/2006/relationships" id="257" r:id="Rcb83121c056e48a2"/>
    <p:sldId xmlns:r="http://schemas.openxmlformats.org/officeDocument/2006/relationships" id="258" r:id="R2f7e2f71ffc3440f"/>
    <p:sldId xmlns:r="http://schemas.openxmlformats.org/officeDocument/2006/relationships" id="259" r:id="R29fc296487f243f9"/>
    <p:sldId xmlns:r="http://schemas.openxmlformats.org/officeDocument/2006/relationships" id="260" r:id="Rfe600cc2b5634ec4"/>
    <p:sldId xmlns:r="http://schemas.openxmlformats.org/officeDocument/2006/relationships" id="261" r:id="Re9a656bf12b9497e"/>
    <p:sldId xmlns:r="http://schemas.openxmlformats.org/officeDocument/2006/relationships" id="262" r:id="R4f020255eb8e43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14378bd2d24211" /><Relationship Type="http://schemas.openxmlformats.org/officeDocument/2006/relationships/slide" Target="/ppt/slides/slide1.xml" Id="R7742f569be284aeb" /><Relationship Type="http://schemas.openxmlformats.org/officeDocument/2006/relationships/slide" Target="/ppt/slides/slide2.xml" Id="Rcb83121c056e48a2" /><Relationship Type="http://schemas.openxmlformats.org/officeDocument/2006/relationships/slide" Target="/ppt/slides/slide3.xml" Id="R2f7e2f71ffc3440f" /><Relationship Type="http://schemas.openxmlformats.org/officeDocument/2006/relationships/slide" Target="/ppt/slides/slide4.xml" Id="R29fc296487f243f9" /><Relationship Type="http://schemas.openxmlformats.org/officeDocument/2006/relationships/slide" Target="/ppt/slides/slide5.xml" Id="Rfe600cc2b5634ec4" /><Relationship Type="http://schemas.openxmlformats.org/officeDocument/2006/relationships/slide" Target="/ppt/slides/slide6.xml" Id="Re9a656bf12b9497e" /><Relationship Type="http://schemas.openxmlformats.org/officeDocument/2006/relationships/slide" Target="/ppt/slides/slide7.xml" Id="R4f020255eb8e43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2623fea6964f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81e6f4be14829" /><Relationship Type="http://schemas.openxmlformats.org/officeDocument/2006/relationships/theme" Target="/ppt/slideMasters/theme/theme1.xml" Id="Rb2e17892cbc143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d81e6f4be148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74eb40ac045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87ff215a740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65dbd796e46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2b6af09c746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539d0ca3e4a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26d3b3a3f49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34275655948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NTG HOLDING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NTG HOLDING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NTG HOLDING NORGE AS ble etablert [år] og holder til i Gardermoen.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NTG HOLDING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NTG HOLDING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NTG HOLDING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−4 796 821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52 631 367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468 667 722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1 098 003 138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NTG HOLDING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TYRE GROUP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NTG HOLDING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Starco Norge AS, Brages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2060 Gardermoen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926 650 424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NTG HOLDING NORGE AS</a:t>
            </a:r>
          </a:p>
        </p:txBody>
      </p:sp>
    </p:spTree>
  </p:cSld>
  <p:clrMapOvr>
    <a:masterClrMapping xmlns:a="http://schemas.openxmlformats.org/drawingml/2006/main"/>
  </p:clrMapOvr>
</p:sld>
</file>