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2eadf3a94841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87dad972f4ebb"/>
  </p:sldMasterIdLst>
  <p:sldIdLst>
    <p:sldId xmlns:r="http://schemas.openxmlformats.org/officeDocument/2006/relationships" id="256" r:id="Rab525c0fd5154ace"/>
    <p:sldId xmlns:r="http://schemas.openxmlformats.org/officeDocument/2006/relationships" id="257" r:id="R7d7990126e624cb9"/>
    <p:sldId xmlns:r="http://schemas.openxmlformats.org/officeDocument/2006/relationships" id="258" r:id="R90118e03674b4617"/>
    <p:sldId xmlns:r="http://schemas.openxmlformats.org/officeDocument/2006/relationships" id="259" r:id="R00abe1823b614ff0"/>
    <p:sldId xmlns:r="http://schemas.openxmlformats.org/officeDocument/2006/relationships" id="260" r:id="Rd1117e21b22c42ec"/>
    <p:sldId xmlns:r="http://schemas.openxmlformats.org/officeDocument/2006/relationships" id="261" r:id="Re8902d2e74584bc6"/>
    <p:sldId xmlns:r="http://schemas.openxmlformats.org/officeDocument/2006/relationships" id="262" r:id="R80144664164248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87dad972f4ebb" /><Relationship Type="http://schemas.openxmlformats.org/officeDocument/2006/relationships/slide" Target="/ppt/slides/slide1.xml" Id="Rab525c0fd5154ace" /><Relationship Type="http://schemas.openxmlformats.org/officeDocument/2006/relationships/slide" Target="/ppt/slides/slide2.xml" Id="R7d7990126e624cb9" /><Relationship Type="http://schemas.openxmlformats.org/officeDocument/2006/relationships/slide" Target="/ppt/slides/slide3.xml" Id="R90118e03674b4617" /><Relationship Type="http://schemas.openxmlformats.org/officeDocument/2006/relationships/slide" Target="/ppt/slides/slide4.xml" Id="R00abe1823b614ff0" /><Relationship Type="http://schemas.openxmlformats.org/officeDocument/2006/relationships/slide" Target="/ppt/slides/slide5.xml" Id="Rd1117e21b22c42ec" /><Relationship Type="http://schemas.openxmlformats.org/officeDocument/2006/relationships/slide" Target="/ppt/slides/slide6.xml" Id="Re8902d2e74584bc6" /><Relationship Type="http://schemas.openxmlformats.org/officeDocument/2006/relationships/slide" Target="/ppt/slides/slide7.xml" Id="R80144664164248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1dacb2a0d41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498a96c6045af" /><Relationship Type="http://schemas.openxmlformats.org/officeDocument/2006/relationships/theme" Target="/ppt/slideMasters/theme/theme1.xml" Id="R252c29c9c9aa41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498a96c6045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61012bf0649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00300da9e4f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dcd4755704d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d98c3da264c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f40928b064e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c7c15f9a342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d545d5647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BOLGSTRAND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BOLGSTRAND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22 218 697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22 245 960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KRISTIN MEKVIK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Guttormsens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926 647 261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BOLGSTRAND AS</a:t>
            </a:r>
          </a:p>
        </p:txBody>
      </p:sp>
    </p:spTree>
  </p:cSld>
  <p:clrMapOvr>
    <a:masterClrMapping xmlns:a="http://schemas.openxmlformats.org/drawingml/2006/main"/>
  </p:clrMapOvr>
</p:sld>
</file>