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56435506514a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eba2d09d204473"/>
  </p:sldMasterIdLst>
  <p:sldIdLst>
    <p:sldId xmlns:r="http://schemas.openxmlformats.org/officeDocument/2006/relationships" id="256" r:id="R361f52fc2f554b3e"/>
    <p:sldId xmlns:r="http://schemas.openxmlformats.org/officeDocument/2006/relationships" id="257" r:id="R2e16910a65594702"/>
    <p:sldId xmlns:r="http://schemas.openxmlformats.org/officeDocument/2006/relationships" id="258" r:id="Red9650add06b402e"/>
    <p:sldId xmlns:r="http://schemas.openxmlformats.org/officeDocument/2006/relationships" id="259" r:id="R7e5b198aee1141a5"/>
    <p:sldId xmlns:r="http://schemas.openxmlformats.org/officeDocument/2006/relationships" id="260" r:id="R6b0e04b0f10b4102"/>
    <p:sldId xmlns:r="http://schemas.openxmlformats.org/officeDocument/2006/relationships" id="261" r:id="R4f48446178f94cd7"/>
    <p:sldId xmlns:r="http://schemas.openxmlformats.org/officeDocument/2006/relationships" id="262" r:id="R246a1f889aba48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ba2d09d204473" /><Relationship Type="http://schemas.openxmlformats.org/officeDocument/2006/relationships/slide" Target="/ppt/slides/slide1.xml" Id="R361f52fc2f554b3e" /><Relationship Type="http://schemas.openxmlformats.org/officeDocument/2006/relationships/slide" Target="/ppt/slides/slide2.xml" Id="R2e16910a65594702" /><Relationship Type="http://schemas.openxmlformats.org/officeDocument/2006/relationships/slide" Target="/ppt/slides/slide3.xml" Id="Red9650add06b402e" /><Relationship Type="http://schemas.openxmlformats.org/officeDocument/2006/relationships/slide" Target="/ppt/slides/slide4.xml" Id="R7e5b198aee1141a5" /><Relationship Type="http://schemas.openxmlformats.org/officeDocument/2006/relationships/slide" Target="/ppt/slides/slide5.xml" Id="R6b0e04b0f10b4102" /><Relationship Type="http://schemas.openxmlformats.org/officeDocument/2006/relationships/slide" Target="/ppt/slides/slide6.xml" Id="R4f48446178f94cd7" /><Relationship Type="http://schemas.openxmlformats.org/officeDocument/2006/relationships/slide" Target="/ppt/slides/slide7.xml" Id="R246a1f889aba48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1b8df91e045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617e1219c4899" /><Relationship Type="http://schemas.openxmlformats.org/officeDocument/2006/relationships/theme" Target="/ppt/slideMasters/theme/theme1.xml" Id="Rc47da6f5bc1249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2617e1219c48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4d5b183d148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dbea65bf941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d077a6f5b40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1476179784e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d91eccacb41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ffdb6bf6e42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94e3670b144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MEKVIK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MEKVIK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MEKVIK AS ble etablert [år] og holder til i Lyngstad.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MEKVIK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MEKVIK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MEKVIK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2 052 167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19 041 534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19 130 117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MEKVIK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ARNFINN MEKVIK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MEKVIK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Mekvik AS, Vevangvegen 259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6493 Lyngstad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926 647 113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MEKVIK AS</a:t>
            </a:r>
          </a:p>
        </p:txBody>
      </p:sp>
    </p:spTree>
  </p:cSld>
  <p:clrMapOvr>
    <a:masterClrMapping xmlns:a="http://schemas.openxmlformats.org/drawingml/2006/main"/>
  </p:clrMapOvr>
</p:sld>
</file>