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69469e712045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91a9ae38bb4f4f"/>
  </p:sldMasterIdLst>
  <p:sldIdLst>
    <p:sldId xmlns:r="http://schemas.openxmlformats.org/officeDocument/2006/relationships" id="256" r:id="Rd8df1fef57d84cd4"/>
    <p:sldId xmlns:r="http://schemas.openxmlformats.org/officeDocument/2006/relationships" id="257" r:id="R490ff29bda4e482d"/>
    <p:sldId xmlns:r="http://schemas.openxmlformats.org/officeDocument/2006/relationships" id="258" r:id="Re935dad1e8074269"/>
    <p:sldId xmlns:r="http://schemas.openxmlformats.org/officeDocument/2006/relationships" id="259" r:id="R798685edc2724b25"/>
    <p:sldId xmlns:r="http://schemas.openxmlformats.org/officeDocument/2006/relationships" id="260" r:id="Re42c58ee6499486d"/>
    <p:sldId xmlns:r="http://schemas.openxmlformats.org/officeDocument/2006/relationships" id="261" r:id="R7d0fa9133f404f92"/>
    <p:sldId xmlns:r="http://schemas.openxmlformats.org/officeDocument/2006/relationships" id="262" r:id="Rd3cad648316a41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1a9ae38bb4f4f" /><Relationship Type="http://schemas.openxmlformats.org/officeDocument/2006/relationships/slide" Target="/ppt/slides/slide1.xml" Id="Rd8df1fef57d84cd4" /><Relationship Type="http://schemas.openxmlformats.org/officeDocument/2006/relationships/slide" Target="/ppt/slides/slide2.xml" Id="R490ff29bda4e482d" /><Relationship Type="http://schemas.openxmlformats.org/officeDocument/2006/relationships/slide" Target="/ppt/slides/slide3.xml" Id="Re935dad1e8074269" /><Relationship Type="http://schemas.openxmlformats.org/officeDocument/2006/relationships/slide" Target="/ppt/slides/slide4.xml" Id="R798685edc2724b25" /><Relationship Type="http://schemas.openxmlformats.org/officeDocument/2006/relationships/slide" Target="/ppt/slides/slide5.xml" Id="Re42c58ee6499486d" /><Relationship Type="http://schemas.openxmlformats.org/officeDocument/2006/relationships/slide" Target="/ppt/slides/slide6.xml" Id="R7d0fa9133f404f92" /><Relationship Type="http://schemas.openxmlformats.org/officeDocument/2006/relationships/slide" Target="/ppt/slides/slide7.xml" Id="Rd3cad648316a41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36cd9c488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a4b265b5c4bde" /><Relationship Type="http://schemas.openxmlformats.org/officeDocument/2006/relationships/theme" Target="/ppt/slideMasters/theme/theme1.xml" Id="Re057e55fab244c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4a4b265b5c4b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8e14e918b4c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6110a011b44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8676a972543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92e09f36048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16c5b3a7d4b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a6da5264e44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27103ca9641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TOSO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TOSO NORGE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15 854 488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1 641 123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3 977 639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11 360 815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LETTING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926 645 404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