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790a45be1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f0b603b3ee4e61"/>
  </p:sldMasterIdLst>
  <p:sldIdLst>
    <p:sldId xmlns:r="http://schemas.openxmlformats.org/officeDocument/2006/relationships" id="256" r:id="R4d775e5e53e74696"/>
    <p:sldId xmlns:r="http://schemas.openxmlformats.org/officeDocument/2006/relationships" id="257" r:id="R9dbc95dbf37b4701"/>
    <p:sldId xmlns:r="http://schemas.openxmlformats.org/officeDocument/2006/relationships" id="258" r:id="R3e15cfa42b8f499d"/>
    <p:sldId xmlns:r="http://schemas.openxmlformats.org/officeDocument/2006/relationships" id="259" r:id="Red8c6d9064cd4414"/>
    <p:sldId xmlns:r="http://schemas.openxmlformats.org/officeDocument/2006/relationships" id="260" r:id="Re6955fbedf564539"/>
    <p:sldId xmlns:r="http://schemas.openxmlformats.org/officeDocument/2006/relationships" id="261" r:id="R1c6db3a04f8b48ac"/>
    <p:sldId xmlns:r="http://schemas.openxmlformats.org/officeDocument/2006/relationships" id="262" r:id="R3e1c09bf566d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0b603b3ee4e61" /><Relationship Type="http://schemas.openxmlformats.org/officeDocument/2006/relationships/slide" Target="/ppt/slides/slide1.xml" Id="R4d775e5e53e74696" /><Relationship Type="http://schemas.openxmlformats.org/officeDocument/2006/relationships/slide" Target="/ppt/slides/slide2.xml" Id="R9dbc95dbf37b4701" /><Relationship Type="http://schemas.openxmlformats.org/officeDocument/2006/relationships/slide" Target="/ppt/slides/slide3.xml" Id="R3e15cfa42b8f499d" /><Relationship Type="http://schemas.openxmlformats.org/officeDocument/2006/relationships/slide" Target="/ppt/slides/slide4.xml" Id="Red8c6d9064cd4414" /><Relationship Type="http://schemas.openxmlformats.org/officeDocument/2006/relationships/slide" Target="/ppt/slides/slide5.xml" Id="Re6955fbedf564539" /><Relationship Type="http://schemas.openxmlformats.org/officeDocument/2006/relationships/slide" Target="/ppt/slides/slide6.xml" Id="R1c6db3a04f8b48ac" /><Relationship Type="http://schemas.openxmlformats.org/officeDocument/2006/relationships/slide" Target="/ppt/slides/slide7.xml" Id="R3e1c09bf566d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f72fe4a62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2b4a947ae4b4e" /><Relationship Type="http://schemas.openxmlformats.org/officeDocument/2006/relationships/theme" Target="/ppt/slideMasters/theme/theme1.xml" Id="Rd504db11334f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f2b4a947ae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3196b4c0c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0f3bedcf5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0f0b72e38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e686e521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e4ef81579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4c9ab448a4f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23768fd1548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FREDDYS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FREDDYS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712 827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HESSVIK FREDDY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Freddy Hessvik, Tyttebærsvingen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926 625 608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FREDDYS HOLDING AS</a:t>
            </a:r>
          </a:p>
        </p:txBody>
      </p:sp>
    </p:spTree>
  </p:cSld>
  <p:clrMapOvr>
    <a:masterClrMapping xmlns:a="http://schemas.openxmlformats.org/drawingml/2006/main"/>
  </p:clrMapOvr>
</p:sld>
</file>