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31de442f7644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8fff9077c945fd"/>
  </p:sldMasterIdLst>
  <p:sldIdLst>
    <p:sldId xmlns:r="http://schemas.openxmlformats.org/officeDocument/2006/relationships" id="256" r:id="R189c651b1f354e14"/>
    <p:sldId xmlns:r="http://schemas.openxmlformats.org/officeDocument/2006/relationships" id="257" r:id="R2a96f18c19c449b3"/>
    <p:sldId xmlns:r="http://schemas.openxmlformats.org/officeDocument/2006/relationships" id="258" r:id="R7c7af86e94e04866"/>
    <p:sldId xmlns:r="http://schemas.openxmlformats.org/officeDocument/2006/relationships" id="259" r:id="R50c33c5f512d4099"/>
    <p:sldId xmlns:r="http://schemas.openxmlformats.org/officeDocument/2006/relationships" id="260" r:id="R2915281e195447f0"/>
    <p:sldId xmlns:r="http://schemas.openxmlformats.org/officeDocument/2006/relationships" id="261" r:id="R798f69fb47874fe8"/>
    <p:sldId xmlns:r="http://schemas.openxmlformats.org/officeDocument/2006/relationships" id="262" r:id="R0fec7e6897fb4f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8fff9077c945fd" /><Relationship Type="http://schemas.openxmlformats.org/officeDocument/2006/relationships/slide" Target="/ppt/slides/slide1.xml" Id="R189c651b1f354e14" /><Relationship Type="http://schemas.openxmlformats.org/officeDocument/2006/relationships/slide" Target="/ppt/slides/slide2.xml" Id="R2a96f18c19c449b3" /><Relationship Type="http://schemas.openxmlformats.org/officeDocument/2006/relationships/slide" Target="/ppt/slides/slide3.xml" Id="R7c7af86e94e04866" /><Relationship Type="http://schemas.openxmlformats.org/officeDocument/2006/relationships/slide" Target="/ppt/slides/slide4.xml" Id="R50c33c5f512d4099" /><Relationship Type="http://schemas.openxmlformats.org/officeDocument/2006/relationships/slide" Target="/ppt/slides/slide5.xml" Id="R2915281e195447f0" /><Relationship Type="http://schemas.openxmlformats.org/officeDocument/2006/relationships/slide" Target="/ppt/slides/slide6.xml" Id="R798f69fb47874fe8" /><Relationship Type="http://schemas.openxmlformats.org/officeDocument/2006/relationships/slide" Target="/ppt/slides/slide7.xml" Id="R0fec7e6897fb4f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e056b0b31547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fc248eea44981" /><Relationship Type="http://schemas.openxmlformats.org/officeDocument/2006/relationships/theme" Target="/ppt/slideMasters/theme/theme1.xml" Id="Rdb1f7a2f1fc446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4fc248eea449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99b21a20943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dea8d667945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e14f4b9514e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1ad327f6d4d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ca2b688ad45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87607253c4a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41577ec78643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IMPERIUM SUMMA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IMPERIUM SUMMA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IMPERIUM SUMMA AS ble etablert [år] og holder til i Torød.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IMPERIUM SUMMA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IMPERIUM SUMMA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IMPERIUM SUMMA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7 260 546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1 507 625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1 234 122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1 421 491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4 543 920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IMPERIUM SUMMA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RUNAR AARSETH GAUSDAL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IMPERIUM SUMMA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Svensrødveien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3135 Torød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926 597 922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IMPERIUM SUMMA AS</a:t>
            </a:r>
          </a:p>
        </p:txBody>
      </p:sp>
    </p:spTree>
  </p:cSld>
  <p:clrMapOvr>
    <a:masterClrMapping xmlns:a="http://schemas.openxmlformats.org/drawingml/2006/main"/>
  </p:clrMapOvr>
</p:sld>
</file>