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88e2e64c1a4f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67acdab466490b"/>
  </p:sldMasterIdLst>
  <p:sldIdLst>
    <p:sldId xmlns:r="http://schemas.openxmlformats.org/officeDocument/2006/relationships" id="256" r:id="R58d414fe13e146f4"/>
    <p:sldId xmlns:r="http://schemas.openxmlformats.org/officeDocument/2006/relationships" id="257" r:id="R876a831acf444d9d"/>
    <p:sldId xmlns:r="http://schemas.openxmlformats.org/officeDocument/2006/relationships" id="258" r:id="R2af7ed6bda834946"/>
    <p:sldId xmlns:r="http://schemas.openxmlformats.org/officeDocument/2006/relationships" id="259" r:id="R86b4811cc9544da9"/>
    <p:sldId xmlns:r="http://schemas.openxmlformats.org/officeDocument/2006/relationships" id="260" r:id="Rc0b7d0a7bcb24509"/>
    <p:sldId xmlns:r="http://schemas.openxmlformats.org/officeDocument/2006/relationships" id="261" r:id="Rf01e730d15d44c25"/>
    <p:sldId xmlns:r="http://schemas.openxmlformats.org/officeDocument/2006/relationships" id="262" r:id="Rf4ea3eedfbb441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67acdab466490b" /><Relationship Type="http://schemas.openxmlformats.org/officeDocument/2006/relationships/slide" Target="/ppt/slides/slide1.xml" Id="R58d414fe13e146f4" /><Relationship Type="http://schemas.openxmlformats.org/officeDocument/2006/relationships/slide" Target="/ppt/slides/slide2.xml" Id="R876a831acf444d9d" /><Relationship Type="http://schemas.openxmlformats.org/officeDocument/2006/relationships/slide" Target="/ppt/slides/slide3.xml" Id="R2af7ed6bda834946" /><Relationship Type="http://schemas.openxmlformats.org/officeDocument/2006/relationships/slide" Target="/ppt/slides/slide4.xml" Id="R86b4811cc9544da9" /><Relationship Type="http://schemas.openxmlformats.org/officeDocument/2006/relationships/slide" Target="/ppt/slides/slide5.xml" Id="Rc0b7d0a7bcb24509" /><Relationship Type="http://schemas.openxmlformats.org/officeDocument/2006/relationships/slide" Target="/ppt/slides/slide6.xml" Id="Rf01e730d15d44c25" /><Relationship Type="http://schemas.openxmlformats.org/officeDocument/2006/relationships/slide" Target="/ppt/slides/slide7.xml" Id="Rf4ea3eedfbb441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45ffc3068640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1ef3dab52149fc" /><Relationship Type="http://schemas.openxmlformats.org/officeDocument/2006/relationships/theme" Target="/ppt/slideMasters/theme/theme1.xml" Id="R3a83dd3c746448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1ef3dab52149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d513adbd54a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ce520aef44a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19e0ef3fd41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e652e9ef34c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8e012254044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dbce1acaa4b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8d9dcf7f84c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JOBI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JOBI AS ble etablert [år] og holder til i Snarøya.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−182 992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−720 195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−637 847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983 151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ISAKSEN JO BRUVIK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Haldenveien 22A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1367 Snarøya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926 577 948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JOBI AS</a:t>
            </a:r>
          </a:p>
        </p:txBody>
      </p:sp>
    </p:spTree>
  </p:cSld>
  <p:clrMapOvr>
    <a:masterClrMapping xmlns:a="http://schemas.openxmlformats.org/drawingml/2006/main"/>
  </p:clrMapOvr>
</p:sld>
</file>