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7e67012be048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0bfae6d62b46d3"/>
  </p:sldMasterIdLst>
  <p:sldIdLst>
    <p:sldId xmlns:r="http://schemas.openxmlformats.org/officeDocument/2006/relationships" id="256" r:id="R513105f9d9394803"/>
    <p:sldId xmlns:r="http://schemas.openxmlformats.org/officeDocument/2006/relationships" id="257" r:id="Ra5201991ce3e4f5f"/>
    <p:sldId xmlns:r="http://schemas.openxmlformats.org/officeDocument/2006/relationships" id="258" r:id="R55c85c0553954c4a"/>
    <p:sldId xmlns:r="http://schemas.openxmlformats.org/officeDocument/2006/relationships" id="259" r:id="Rc2615b5e82444747"/>
    <p:sldId xmlns:r="http://schemas.openxmlformats.org/officeDocument/2006/relationships" id="260" r:id="R78b49b686ba042b5"/>
    <p:sldId xmlns:r="http://schemas.openxmlformats.org/officeDocument/2006/relationships" id="261" r:id="R6bfe3f9f2dc141cf"/>
    <p:sldId xmlns:r="http://schemas.openxmlformats.org/officeDocument/2006/relationships" id="262" r:id="Rb648d508d41a49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0bfae6d62b46d3" /><Relationship Type="http://schemas.openxmlformats.org/officeDocument/2006/relationships/slide" Target="/ppt/slides/slide1.xml" Id="R513105f9d9394803" /><Relationship Type="http://schemas.openxmlformats.org/officeDocument/2006/relationships/slide" Target="/ppt/slides/slide2.xml" Id="Ra5201991ce3e4f5f" /><Relationship Type="http://schemas.openxmlformats.org/officeDocument/2006/relationships/slide" Target="/ppt/slides/slide3.xml" Id="R55c85c0553954c4a" /><Relationship Type="http://schemas.openxmlformats.org/officeDocument/2006/relationships/slide" Target="/ppt/slides/slide4.xml" Id="Rc2615b5e82444747" /><Relationship Type="http://schemas.openxmlformats.org/officeDocument/2006/relationships/slide" Target="/ppt/slides/slide5.xml" Id="R78b49b686ba042b5" /><Relationship Type="http://schemas.openxmlformats.org/officeDocument/2006/relationships/slide" Target="/ppt/slides/slide6.xml" Id="R6bfe3f9f2dc141cf" /><Relationship Type="http://schemas.openxmlformats.org/officeDocument/2006/relationships/slide" Target="/ppt/slides/slide7.xml" Id="Rb648d508d41a49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2cfe6724d447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470ebb0ec463d" /><Relationship Type="http://schemas.openxmlformats.org/officeDocument/2006/relationships/theme" Target="/ppt/slideMasters/theme/theme1.xml" Id="Rffb1e2e3f62b47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f470ebb0ec46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29bbd090442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4376451b94a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7c8ca6a5f45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d64de9ae3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104afe9f540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2fe5c62ab44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3a73875a540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VFLA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VFLA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VFLA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VFLA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VFLA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VFLA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735 703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3 012 145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3 017 145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VFLA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FLAGE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VFLA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Dynge 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3303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926 570 544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VFLA AS</a:t>
            </a:r>
          </a:p>
        </p:txBody>
      </p:sp>
    </p:spTree>
  </p:cSld>
  <p:clrMapOvr>
    <a:masterClrMapping xmlns:a="http://schemas.openxmlformats.org/drawingml/2006/main"/>
  </p:clrMapOvr>
</p:sld>
</file>