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ad2be19ee4e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6f06b9f7ac4e53"/>
  </p:sldMasterIdLst>
  <p:sldIdLst>
    <p:sldId xmlns:r="http://schemas.openxmlformats.org/officeDocument/2006/relationships" id="256" r:id="Rff3781e9a6dc407b"/>
    <p:sldId xmlns:r="http://schemas.openxmlformats.org/officeDocument/2006/relationships" id="257" r:id="R509fb43d54b2493b"/>
    <p:sldId xmlns:r="http://schemas.openxmlformats.org/officeDocument/2006/relationships" id="258" r:id="R16f3f59ade4144e4"/>
    <p:sldId xmlns:r="http://schemas.openxmlformats.org/officeDocument/2006/relationships" id="259" r:id="R669b6363251a49e8"/>
    <p:sldId xmlns:r="http://schemas.openxmlformats.org/officeDocument/2006/relationships" id="260" r:id="R92347eb95a984168"/>
    <p:sldId xmlns:r="http://schemas.openxmlformats.org/officeDocument/2006/relationships" id="261" r:id="R523575c3bcc84a9e"/>
    <p:sldId xmlns:r="http://schemas.openxmlformats.org/officeDocument/2006/relationships" id="262" r:id="R260bde0c73294e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6f06b9f7ac4e53" /><Relationship Type="http://schemas.openxmlformats.org/officeDocument/2006/relationships/slide" Target="/ppt/slides/slide1.xml" Id="Rff3781e9a6dc407b" /><Relationship Type="http://schemas.openxmlformats.org/officeDocument/2006/relationships/slide" Target="/ppt/slides/slide2.xml" Id="R509fb43d54b2493b" /><Relationship Type="http://schemas.openxmlformats.org/officeDocument/2006/relationships/slide" Target="/ppt/slides/slide3.xml" Id="R16f3f59ade4144e4" /><Relationship Type="http://schemas.openxmlformats.org/officeDocument/2006/relationships/slide" Target="/ppt/slides/slide4.xml" Id="R669b6363251a49e8" /><Relationship Type="http://schemas.openxmlformats.org/officeDocument/2006/relationships/slide" Target="/ppt/slides/slide5.xml" Id="R92347eb95a984168" /><Relationship Type="http://schemas.openxmlformats.org/officeDocument/2006/relationships/slide" Target="/ppt/slides/slide6.xml" Id="R523575c3bcc84a9e" /><Relationship Type="http://schemas.openxmlformats.org/officeDocument/2006/relationships/slide" Target="/ppt/slides/slide7.xml" Id="R260bde0c73294e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02ed367865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73c2f907a43b3" /><Relationship Type="http://schemas.openxmlformats.org/officeDocument/2006/relationships/theme" Target="/ppt/slideMasters/theme/theme1.xml" Id="R466620cc597c47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573c2f907a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eff1220fb49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a90cbba6445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d8024552b45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e8b69e4c548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232bb1596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9a1bd86124d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89518425a47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 &amp;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 &amp; EFTF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1 355 823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3 513 301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4 371 452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&amp;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Fossgata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926 569 619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 &amp; EFTF AS</a:t>
            </a:r>
          </a:p>
        </p:txBody>
      </p:sp>
    </p:spTree>
  </p:cSld>
  <p:clrMapOvr>
    <a:masterClrMapping xmlns:a="http://schemas.openxmlformats.org/drawingml/2006/main"/>
  </p:clrMapOvr>
</p:sld>
</file>