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31a4e28c314b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5f9ac45f046ff"/>
  </p:sldMasterIdLst>
  <p:sldIdLst>
    <p:sldId xmlns:r="http://schemas.openxmlformats.org/officeDocument/2006/relationships" id="256" r:id="Rc1cdf9a3201c434c"/>
    <p:sldId xmlns:r="http://schemas.openxmlformats.org/officeDocument/2006/relationships" id="257" r:id="Ra71049331a024b37"/>
    <p:sldId xmlns:r="http://schemas.openxmlformats.org/officeDocument/2006/relationships" id="258" r:id="R9b3494d9e02247e0"/>
    <p:sldId xmlns:r="http://schemas.openxmlformats.org/officeDocument/2006/relationships" id="259" r:id="R8f0ba9df64c34c27"/>
    <p:sldId xmlns:r="http://schemas.openxmlformats.org/officeDocument/2006/relationships" id="260" r:id="R38781869f157497b"/>
    <p:sldId xmlns:r="http://schemas.openxmlformats.org/officeDocument/2006/relationships" id="261" r:id="Rdfbf2f554bc3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5f9ac45f046ff" /><Relationship Type="http://schemas.openxmlformats.org/officeDocument/2006/relationships/slide" Target="/ppt/slides/slide1.xml" Id="Rc1cdf9a3201c434c" /><Relationship Type="http://schemas.openxmlformats.org/officeDocument/2006/relationships/slide" Target="/ppt/slides/slide2.xml" Id="Ra71049331a024b37" /><Relationship Type="http://schemas.openxmlformats.org/officeDocument/2006/relationships/slide" Target="/ppt/slides/slide3.xml" Id="R9b3494d9e02247e0" /><Relationship Type="http://schemas.openxmlformats.org/officeDocument/2006/relationships/slide" Target="/ppt/slides/slide4.xml" Id="R8f0ba9df64c34c27" /><Relationship Type="http://schemas.openxmlformats.org/officeDocument/2006/relationships/slide" Target="/ppt/slides/slide5.xml" Id="R38781869f157497b" /><Relationship Type="http://schemas.openxmlformats.org/officeDocument/2006/relationships/slide" Target="/ppt/slides/slide6.xml" Id="Rdfbf2f554bc3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215ca1259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e3ee5de2421a" /><Relationship Type="http://schemas.openxmlformats.org/officeDocument/2006/relationships/theme" Target="/ppt/slideMasters/theme/theme1.xml" Id="Rf06fbd9a8f3c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02e3ee5de2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7fd2e080f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cf9c1570f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3edd07cec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098d0e9cb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1961f153a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7792fa75d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UESPESER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UESPESER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ULV-EIRIK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Gulstadveien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926 564 447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UESPESER AS</a:t>
            </a:r>
          </a:p>
        </p:txBody>
      </p:sp>
    </p:spTree>
  </p:cSld>
  <p:clrMapOvr>
    <a:masterClrMapping xmlns:a="http://schemas.openxmlformats.org/drawingml/2006/main"/>
  </p:clrMapOvr>
</p:sld>
</file>