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f2b1ee678646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99ba9e368b4493"/>
  </p:sldMasterIdLst>
  <p:sldIdLst>
    <p:sldId xmlns:r="http://schemas.openxmlformats.org/officeDocument/2006/relationships" id="256" r:id="R1d030de6c79a49d4"/>
    <p:sldId xmlns:r="http://schemas.openxmlformats.org/officeDocument/2006/relationships" id="257" r:id="Rf223f84566a547a9"/>
    <p:sldId xmlns:r="http://schemas.openxmlformats.org/officeDocument/2006/relationships" id="258" r:id="Rf4032e3e4023416d"/>
    <p:sldId xmlns:r="http://schemas.openxmlformats.org/officeDocument/2006/relationships" id="259" r:id="Raa40c609df564562"/>
    <p:sldId xmlns:r="http://schemas.openxmlformats.org/officeDocument/2006/relationships" id="260" r:id="R7e637dd175744782"/>
    <p:sldId xmlns:r="http://schemas.openxmlformats.org/officeDocument/2006/relationships" id="261" r:id="R1c7edff9801b4c58"/>
    <p:sldId xmlns:r="http://schemas.openxmlformats.org/officeDocument/2006/relationships" id="262" r:id="R55218daffb404a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99ba9e368b4493" /><Relationship Type="http://schemas.openxmlformats.org/officeDocument/2006/relationships/slide" Target="/ppt/slides/slide1.xml" Id="R1d030de6c79a49d4" /><Relationship Type="http://schemas.openxmlformats.org/officeDocument/2006/relationships/slide" Target="/ppt/slides/slide2.xml" Id="Rf223f84566a547a9" /><Relationship Type="http://schemas.openxmlformats.org/officeDocument/2006/relationships/slide" Target="/ppt/slides/slide3.xml" Id="Rf4032e3e4023416d" /><Relationship Type="http://schemas.openxmlformats.org/officeDocument/2006/relationships/slide" Target="/ppt/slides/slide4.xml" Id="Raa40c609df564562" /><Relationship Type="http://schemas.openxmlformats.org/officeDocument/2006/relationships/slide" Target="/ppt/slides/slide5.xml" Id="R7e637dd175744782" /><Relationship Type="http://schemas.openxmlformats.org/officeDocument/2006/relationships/slide" Target="/ppt/slides/slide6.xml" Id="R1c7edff9801b4c58" /><Relationship Type="http://schemas.openxmlformats.org/officeDocument/2006/relationships/slide" Target="/ppt/slides/slide7.xml" Id="R55218daffb404a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b755dc565e42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57af0b2a2499f" /><Relationship Type="http://schemas.openxmlformats.org/officeDocument/2006/relationships/theme" Target="/ppt/slideMasters/theme/theme1.xml" Id="Rf8e8a2a30f7740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157af0b2a249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3ffccd10c845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9a6398e3e41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6db565c6d43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1f6532fdd42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61928135147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29c0297cf46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438dc241c45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JG STEINSVIK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STEINSVIK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JG STEINSVIK AS ble etablert [år] og holder til i Melbu.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STEINSVIK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STEINSVIK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STEINSVIK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−3 290 501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−3 290 597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STEINSVIK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 JOHN GUSTAV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STEINSVIK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Neptunveien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8445 Melbu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926 564 366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JG STEINSVIK AS</a:t>
            </a:r>
          </a:p>
        </p:txBody>
      </p:sp>
    </p:spTree>
  </p:cSld>
  <p:clrMapOvr>
    <a:masterClrMapping xmlns:a="http://schemas.openxmlformats.org/drawingml/2006/main"/>
  </p:clrMapOvr>
</p:sld>
</file>