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0cee8071d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5c395a3c2420e"/>
  </p:sldMasterIdLst>
  <p:sldIdLst>
    <p:sldId xmlns:r="http://schemas.openxmlformats.org/officeDocument/2006/relationships" id="256" r:id="R326507d117df489b"/>
    <p:sldId xmlns:r="http://schemas.openxmlformats.org/officeDocument/2006/relationships" id="257" r:id="Re269a1327f3d4055"/>
    <p:sldId xmlns:r="http://schemas.openxmlformats.org/officeDocument/2006/relationships" id="258" r:id="Rbe88882af12b4770"/>
    <p:sldId xmlns:r="http://schemas.openxmlformats.org/officeDocument/2006/relationships" id="259" r:id="Reb8ffc2d2b8f4ead"/>
    <p:sldId xmlns:r="http://schemas.openxmlformats.org/officeDocument/2006/relationships" id="260" r:id="R0a73aaa8845b4d52"/>
    <p:sldId xmlns:r="http://schemas.openxmlformats.org/officeDocument/2006/relationships" id="261" r:id="Rc9b55fc2db0b420b"/>
    <p:sldId xmlns:r="http://schemas.openxmlformats.org/officeDocument/2006/relationships" id="262" r:id="Re2fb4e05158940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5c395a3c2420e" /><Relationship Type="http://schemas.openxmlformats.org/officeDocument/2006/relationships/slide" Target="/ppt/slides/slide1.xml" Id="R326507d117df489b" /><Relationship Type="http://schemas.openxmlformats.org/officeDocument/2006/relationships/slide" Target="/ppt/slides/slide2.xml" Id="Re269a1327f3d4055" /><Relationship Type="http://schemas.openxmlformats.org/officeDocument/2006/relationships/slide" Target="/ppt/slides/slide3.xml" Id="Rbe88882af12b4770" /><Relationship Type="http://schemas.openxmlformats.org/officeDocument/2006/relationships/slide" Target="/ppt/slides/slide4.xml" Id="Reb8ffc2d2b8f4ead" /><Relationship Type="http://schemas.openxmlformats.org/officeDocument/2006/relationships/slide" Target="/ppt/slides/slide5.xml" Id="R0a73aaa8845b4d52" /><Relationship Type="http://schemas.openxmlformats.org/officeDocument/2006/relationships/slide" Target="/ppt/slides/slide6.xml" Id="Rc9b55fc2db0b420b" /><Relationship Type="http://schemas.openxmlformats.org/officeDocument/2006/relationships/slide" Target="/ppt/slides/slide7.xml" Id="Re2fb4e05158940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dbf5d6222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e22ca2d54c49" /><Relationship Type="http://schemas.openxmlformats.org/officeDocument/2006/relationships/theme" Target="/ppt/slideMasters/theme/theme1.xml" Id="Rfae93da17d17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be22ca2d5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517463cbd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55bbc552b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c0bfbac74b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99f367d40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91c4f9d3c4f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1a5de95943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46522219b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ENKELT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ENKELT REGNSKAP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3 598 144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1 313 666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IDA HÅBERG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Finnbergåsen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enkeltregnskapas@gmail.com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926 564 129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ENKELT REGNSKAP AS</a:t>
            </a:r>
          </a:p>
        </p:txBody>
      </p:sp>
    </p:spTree>
  </p:cSld>
  <p:clrMapOvr>
    <a:masterClrMapping xmlns:a="http://schemas.openxmlformats.org/drawingml/2006/main"/>
  </p:clrMapOvr>
</p:sld>
</file>