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34763c57ce48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e1540661a74c28"/>
  </p:sldMasterIdLst>
  <p:sldIdLst>
    <p:sldId xmlns:r="http://schemas.openxmlformats.org/officeDocument/2006/relationships" id="256" r:id="Ra9546c43d9964377"/>
    <p:sldId xmlns:r="http://schemas.openxmlformats.org/officeDocument/2006/relationships" id="257" r:id="Rc8253f886b874279"/>
    <p:sldId xmlns:r="http://schemas.openxmlformats.org/officeDocument/2006/relationships" id="258" r:id="Ref90ce611e2b451b"/>
    <p:sldId xmlns:r="http://schemas.openxmlformats.org/officeDocument/2006/relationships" id="259" r:id="Rc9f9c367c6a74216"/>
    <p:sldId xmlns:r="http://schemas.openxmlformats.org/officeDocument/2006/relationships" id="260" r:id="Rc4cf027a1188438e"/>
    <p:sldId xmlns:r="http://schemas.openxmlformats.org/officeDocument/2006/relationships" id="261" r:id="R736c461ea5584472"/>
    <p:sldId xmlns:r="http://schemas.openxmlformats.org/officeDocument/2006/relationships" id="262" r:id="R29667af825794c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e1540661a74c28" /><Relationship Type="http://schemas.openxmlformats.org/officeDocument/2006/relationships/slide" Target="/ppt/slides/slide1.xml" Id="Ra9546c43d9964377" /><Relationship Type="http://schemas.openxmlformats.org/officeDocument/2006/relationships/slide" Target="/ppt/slides/slide2.xml" Id="Rc8253f886b874279" /><Relationship Type="http://schemas.openxmlformats.org/officeDocument/2006/relationships/slide" Target="/ppt/slides/slide3.xml" Id="Ref90ce611e2b451b" /><Relationship Type="http://schemas.openxmlformats.org/officeDocument/2006/relationships/slide" Target="/ppt/slides/slide4.xml" Id="Rc9f9c367c6a74216" /><Relationship Type="http://schemas.openxmlformats.org/officeDocument/2006/relationships/slide" Target="/ppt/slides/slide5.xml" Id="Rc4cf027a1188438e" /><Relationship Type="http://schemas.openxmlformats.org/officeDocument/2006/relationships/slide" Target="/ppt/slides/slide6.xml" Id="R736c461ea5584472" /><Relationship Type="http://schemas.openxmlformats.org/officeDocument/2006/relationships/slide" Target="/ppt/slides/slide7.xml" Id="R29667af825794c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616bea7f8943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188c1d30e45db" /><Relationship Type="http://schemas.openxmlformats.org/officeDocument/2006/relationships/theme" Target="/ppt/slideMasters/theme/theme1.xml" Id="R7b28bf03d2574d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4188c1d30e45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62ce675494c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985c29fa44c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54064b21c4b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4af5d85a241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81748928348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35dc9b1884d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9cbbebbc74a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MOLO 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MOLO 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MOLO SKIN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MOLO 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MOLO 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MOLO 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1 514 266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−253 102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430 964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MOLO 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THOMASSEN KAROLINE 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OMDAL SIV JUNE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MOLO 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Spinnerigaten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926 549 804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MOLO SKIN AS</a:t>
            </a:r>
          </a:p>
        </p:txBody>
      </p:sp>
    </p:spTree>
  </p:cSld>
  <p:clrMapOvr>
    <a:masterClrMapping xmlns:a="http://schemas.openxmlformats.org/drawingml/2006/main"/>
  </p:clrMapOvr>
</p:sld>
</file>