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5b2b887ef043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9d0fd9ed8046a1"/>
  </p:sldMasterIdLst>
  <p:sldIdLst>
    <p:sldId xmlns:r="http://schemas.openxmlformats.org/officeDocument/2006/relationships" id="256" r:id="Ra54bf237bcd44e63"/>
    <p:sldId xmlns:r="http://schemas.openxmlformats.org/officeDocument/2006/relationships" id="257" r:id="R83b7d6796e2d45bb"/>
    <p:sldId xmlns:r="http://schemas.openxmlformats.org/officeDocument/2006/relationships" id="258" r:id="R98938139e4ad4ba5"/>
    <p:sldId xmlns:r="http://schemas.openxmlformats.org/officeDocument/2006/relationships" id="259" r:id="Rfdbfe20f7edf4977"/>
    <p:sldId xmlns:r="http://schemas.openxmlformats.org/officeDocument/2006/relationships" id="260" r:id="R41f548c62b77433c"/>
    <p:sldId xmlns:r="http://schemas.openxmlformats.org/officeDocument/2006/relationships" id="261" r:id="R6015efea84b041e9"/>
    <p:sldId xmlns:r="http://schemas.openxmlformats.org/officeDocument/2006/relationships" id="262" r:id="R5a5b39126f9d48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d0fd9ed8046a1" /><Relationship Type="http://schemas.openxmlformats.org/officeDocument/2006/relationships/slide" Target="/ppt/slides/slide1.xml" Id="Ra54bf237bcd44e63" /><Relationship Type="http://schemas.openxmlformats.org/officeDocument/2006/relationships/slide" Target="/ppt/slides/slide2.xml" Id="R83b7d6796e2d45bb" /><Relationship Type="http://schemas.openxmlformats.org/officeDocument/2006/relationships/slide" Target="/ppt/slides/slide3.xml" Id="R98938139e4ad4ba5" /><Relationship Type="http://schemas.openxmlformats.org/officeDocument/2006/relationships/slide" Target="/ppt/slides/slide4.xml" Id="Rfdbfe20f7edf4977" /><Relationship Type="http://schemas.openxmlformats.org/officeDocument/2006/relationships/slide" Target="/ppt/slides/slide5.xml" Id="R41f548c62b77433c" /><Relationship Type="http://schemas.openxmlformats.org/officeDocument/2006/relationships/slide" Target="/ppt/slides/slide6.xml" Id="R6015efea84b041e9" /><Relationship Type="http://schemas.openxmlformats.org/officeDocument/2006/relationships/slide" Target="/ppt/slides/slide7.xml" Id="R5a5b39126f9d48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0c0e9207943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25a59a1d74ab5" /><Relationship Type="http://schemas.openxmlformats.org/officeDocument/2006/relationships/theme" Target="/ppt/slideMasters/theme/theme1.xml" Id="R90652977553740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25a59a1d74a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beef7d6d54c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26acd354142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d9506dd544d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a4a9816ab49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d60d09cde46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d9472a56943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55e0735ea4b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WIWA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WIWA INVEST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393 566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3 931 906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HANS CHRISTIAN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BIRGITTE M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Steinsvikvegen 12L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WIWA INVEST AS</a:t>
            </a:r>
          </a:p>
        </p:txBody>
      </p:sp>
    </p:spTree>
  </p:cSld>
  <p:clrMapOvr>
    <a:masterClrMapping xmlns:a="http://schemas.openxmlformats.org/drawingml/2006/main"/>
  </p:clrMapOvr>
</p:sld>
</file>