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ba03a866e942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1a562b01e64831"/>
  </p:sldMasterIdLst>
  <p:sldIdLst>
    <p:sldId xmlns:r="http://schemas.openxmlformats.org/officeDocument/2006/relationships" id="256" r:id="R49efeefd74b644a9"/>
    <p:sldId xmlns:r="http://schemas.openxmlformats.org/officeDocument/2006/relationships" id="257" r:id="R0a97b0ec6a3648e9"/>
    <p:sldId xmlns:r="http://schemas.openxmlformats.org/officeDocument/2006/relationships" id="258" r:id="R52c0384d9b8c4087"/>
    <p:sldId xmlns:r="http://schemas.openxmlformats.org/officeDocument/2006/relationships" id="259" r:id="R8b3cd689352c4a80"/>
    <p:sldId xmlns:r="http://schemas.openxmlformats.org/officeDocument/2006/relationships" id="260" r:id="Rd29ee94b22664e9d"/>
    <p:sldId xmlns:r="http://schemas.openxmlformats.org/officeDocument/2006/relationships" id="261" r:id="R3c32f371795b4496"/>
    <p:sldId xmlns:r="http://schemas.openxmlformats.org/officeDocument/2006/relationships" id="262" r:id="R0842669fbf5e42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1a562b01e64831" /><Relationship Type="http://schemas.openxmlformats.org/officeDocument/2006/relationships/slide" Target="/ppt/slides/slide1.xml" Id="R49efeefd74b644a9" /><Relationship Type="http://schemas.openxmlformats.org/officeDocument/2006/relationships/slide" Target="/ppt/slides/slide2.xml" Id="R0a97b0ec6a3648e9" /><Relationship Type="http://schemas.openxmlformats.org/officeDocument/2006/relationships/slide" Target="/ppt/slides/slide3.xml" Id="R52c0384d9b8c4087" /><Relationship Type="http://schemas.openxmlformats.org/officeDocument/2006/relationships/slide" Target="/ppt/slides/slide4.xml" Id="R8b3cd689352c4a80" /><Relationship Type="http://schemas.openxmlformats.org/officeDocument/2006/relationships/slide" Target="/ppt/slides/slide5.xml" Id="Rd29ee94b22664e9d" /><Relationship Type="http://schemas.openxmlformats.org/officeDocument/2006/relationships/slide" Target="/ppt/slides/slide6.xml" Id="R3c32f371795b4496" /><Relationship Type="http://schemas.openxmlformats.org/officeDocument/2006/relationships/slide" Target="/ppt/slides/slide7.xml" Id="R0842669fbf5e42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ea2241c0ac40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d9e31591d4d18" /><Relationship Type="http://schemas.openxmlformats.org/officeDocument/2006/relationships/theme" Target="/ppt/slideMasters/theme/theme1.xml" Id="R68b94a4836c741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fd9e31591d4d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86e3dd22b4d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950bcb6fe49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36f522fa742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5d16fdcb74e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0e87646c849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76506119f43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8662a429b4f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VIGNES GARD OG GARTNERI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VIGNES GARD OG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VIGNES GARD OG GARTNERI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VIGNES GARD OG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VIGNES GARD OG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VIGNES GARD OG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11 623 247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2 728 524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2 150 232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12 493 986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16 336 786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VIGNES GARD OG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VIGNES LEIF ENDRE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VIGNES GARD OG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Steinnesvåg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926 549 030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VIGNES GARD OG GARTNERI AS</a:t>
            </a:r>
          </a:p>
        </p:txBody>
      </p:sp>
    </p:spTree>
  </p:cSld>
  <p:clrMapOvr>
    <a:masterClrMapping xmlns:a="http://schemas.openxmlformats.org/drawingml/2006/main"/>
  </p:clrMapOvr>
</p:sld>
</file>