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83f07eb3b940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2911c3be2c4f3b"/>
  </p:sldMasterIdLst>
  <p:sldIdLst>
    <p:sldId xmlns:r="http://schemas.openxmlformats.org/officeDocument/2006/relationships" id="256" r:id="R2c1b38317e8f475f"/>
    <p:sldId xmlns:r="http://schemas.openxmlformats.org/officeDocument/2006/relationships" id="257" r:id="R3d6fee9dd2024359"/>
    <p:sldId xmlns:r="http://schemas.openxmlformats.org/officeDocument/2006/relationships" id="258" r:id="R677f58a741aa43b9"/>
    <p:sldId xmlns:r="http://schemas.openxmlformats.org/officeDocument/2006/relationships" id="259" r:id="Rd74fdd018347408c"/>
    <p:sldId xmlns:r="http://schemas.openxmlformats.org/officeDocument/2006/relationships" id="260" r:id="Rf2785ae98f114e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2911c3be2c4f3b" /><Relationship Type="http://schemas.openxmlformats.org/officeDocument/2006/relationships/slide" Target="/ppt/slides/slide1.xml" Id="R2c1b38317e8f475f" /><Relationship Type="http://schemas.openxmlformats.org/officeDocument/2006/relationships/slide" Target="/ppt/slides/slide2.xml" Id="R3d6fee9dd2024359" /><Relationship Type="http://schemas.openxmlformats.org/officeDocument/2006/relationships/slide" Target="/ppt/slides/slide3.xml" Id="R677f58a741aa43b9" /><Relationship Type="http://schemas.openxmlformats.org/officeDocument/2006/relationships/slide" Target="/ppt/slides/slide4.xml" Id="Rd74fdd018347408c" /><Relationship Type="http://schemas.openxmlformats.org/officeDocument/2006/relationships/slide" Target="/ppt/slides/slide5.xml" Id="Rf2785ae98f114e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e08ef04c9c43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9f4d5fc7e4336" /><Relationship Type="http://schemas.openxmlformats.org/officeDocument/2006/relationships/theme" Target="/ppt/slideMasters/theme/theme1.xml" Id="R78a90c0120e640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99f4d5fc7e43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e6119733d44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f4b43ef8640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90c43b31841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86b87806742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af6faf36c42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926 544 233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MAT AS</a:t>
            </a:r>
          </a:p>
        </p:txBody>
      </p:sp>
    </p:spTree>
  </p:cSld>
  <p:clrMapOvr>
    <a:masterClrMapping xmlns:a="http://schemas.openxmlformats.org/drawingml/2006/main"/>
  </p:clrMapOvr>
</p:sld>
</file>