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79d87ae1b14a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ba8d040fc4249"/>
  </p:sldMasterIdLst>
  <p:sldIdLst>
    <p:sldId xmlns:r="http://schemas.openxmlformats.org/officeDocument/2006/relationships" id="256" r:id="Rcc2dcb90f81e4e28"/>
    <p:sldId xmlns:r="http://schemas.openxmlformats.org/officeDocument/2006/relationships" id="257" r:id="R497faf3defc74f4d"/>
    <p:sldId xmlns:r="http://schemas.openxmlformats.org/officeDocument/2006/relationships" id="258" r:id="R496212d34d2e4b4d"/>
    <p:sldId xmlns:r="http://schemas.openxmlformats.org/officeDocument/2006/relationships" id="259" r:id="Rfe797e3bcad543b2"/>
    <p:sldId xmlns:r="http://schemas.openxmlformats.org/officeDocument/2006/relationships" id="260" r:id="Rdd39b762e7d845cc"/>
    <p:sldId xmlns:r="http://schemas.openxmlformats.org/officeDocument/2006/relationships" id="261" r:id="Rbc889baef9564771"/>
    <p:sldId xmlns:r="http://schemas.openxmlformats.org/officeDocument/2006/relationships" id="262" r:id="R260d86096193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ba8d040fc4249" /><Relationship Type="http://schemas.openxmlformats.org/officeDocument/2006/relationships/slide" Target="/ppt/slides/slide1.xml" Id="Rcc2dcb90f81e4e28" /><Relationship Type="http://schemas.openxmlformats.org/officeDocument/2006/relationships/slide" Target="/ppt/slides/slide2.xml" Id="R497faf3defc74f4d" /><Relationship Type="http://schemas.openxmlformats.org/officeDocument/2006/relationships/slide" Target="/ppt/slides/slide3.xml" Id="R496212d34d2e4b4d" /><Relationship Type="http://schemas.openxmlformats.org/officeDocument/2006/relationships/slide" Target="/ppt/slides/slide4.xml" Id="Rfe797e3bcad543b2" /><Relationship Type="http://schemas.openxmlformats.org/officeDocument/2006/relationships/slide" Target="/ppt/slides/slide5.xml" Id="Rdd39b762e7d845cc" /><Relationship Type="http://schemas.openxmlformats.org/officeDocument/2006/relationships/slide" Target="/ppt/slides/slide6.xml" Id="Rbc889baef9564771" /><Relationship Type="http://schemas.openxmlformats.org/officeDocument/2006/relationships/slide" Target="/ppt/slides/slide7.xml" Id="R260d86096193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cb8f6baa548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39d3be7f245f8" /><Relationship Type="http://schemas.openxmlformats.org/officeDocument/2006/relationships/theme" Target="/ppt/slideMasters/theme/theme1.xml" Id="Ra019f9c543fe43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539d3be7f245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79104287f4f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74bd3f3cb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24c6e264945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c280c5946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edda411e14a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7bff621b544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d4778e6c94b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BIX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BIX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BIX EIENDOM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BIX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BIX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BIX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BIX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NIMANAJ BEHAR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BIX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BedriftsHuset, Porsgrunnsvegen 188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926 543 725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BIX EIENDOM HOLDING AS</a:t>
            </a:r>
          </a:p>
        </p:txBody>
      </p:sp>
    </p:spTree>
  </p:cSld>
  <p:clrMapOvr>
    <a:masterClrMapping xmlns:a="http://schemas.openxmlformats.org/drawingml/2006/main"/>
  </p:clrMapOvr>
</p:sld>
</file>