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b0aa66af824d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4271963c7a477d"/>
  </p:sldMasterIdLst>
  <p:sldIdLst>
    <p:sldId xmlns:r="http://schemas.openxmlformats.org/officeDocument/2006/relationships" id="256" r:id="R715157b45e824dcc"/>
    <p:sldId xmlns:r="http://schemas.openxmlformats.org/officeDocument/2006/relationships" id="257" r:id="Rfa5bafe74fdf4447"/>
    <p:sldId xmlns:r="http://schemas.openxmlformats.org/officeDocument/2006/relationships" id="258" r:id="R439cde3e82b94a5c"/>
    <p:sldId xmlns:r="http://schemas.openxmlformats.org/officeDocument/2006/relationships" id="259" r:id="R80169b7eac27475e"/>
    <p:sldId xmlns:r="http://schemas.openxmlformats.org/officeDocument/2006/relationships" id="260" r:id="R42f417ccac6f4ed2"/>
    <p:sldId xmlns:r="http://schemas.openxmlformats.org/officeDocument/2006/relationships" id="261" r:id="R3e9e24c5634442fc"/>
    <p:sldId xmlns:r="http://schemas.openxmlformats.org/officeDocument/2006/relationships" id="262" r:id="Rc70e29f1023e44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4271963c7a477d" /><Relationship Type="http://schemas.openxmlformats.org/officeDocument/2006/relationships/slide" Target="/ppt/slides/slide1.xml" Id="R715157b45e824dcc" /><Relationship Type="http://schemas.openxmlformats.org/officeDocument/2006/relationships/slide" Target="/ppt/slides/slide2.xml" Id="Rfa5bafe74fdf4447" /><Relationship Type="http://schemas.openxmlformats.org/officeDocument/2006/relationships/slide" Target="/ppt/slides/slide3.xml" Id="R439cde3e82b94a5c" /><Relationship Type="http://schemas.openxmlformats.org/officeDocument/2006/relationships/slide" Target="/ppt/slides/slide4.xml" Id="R80169b7eac27475e" /><Relationship Type="http://schemas.openxmlformats.org/officeDocument/2006/relationships/slide" Target="/ppt/slides/slide5.xml" Id="R42f417ccac6f4ed2" /><Relationship Type="http://schemas.openxmlformats.org/officeDocument/2006/relationships/slide" Target="/ppt/slides/slide6.xml" Id="R3e9e24c5634442fc" /><Relationship Type="http://schemas.openxmlformats.org/officeDocument/2006/relationships/slide" Target="/ppt/slides/slide7.xml" Id="Rc70e29f1023e44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5bb0c103f845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15257012e4db8" /><Relationship Type="http://schemas.openxmlformats.org/officeDocument/2006/relationships/theme" Target="/ppt/slideMasters/theme/theme1.xml" Id="R11cbf9789d0343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a15257012e4d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0922dda1441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84b80bae64a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df61067984f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d896a0a8d4e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7001ef94848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3a954c59148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a44ceba3049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BERGESEN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BERGESEN RØR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4 904 328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181 776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138 978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887 361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1 505 695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BERGESEN CHRISTOFFER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Nordahl Griegs vei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926 535 366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