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c7b91c2dd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07f7278505426d"/>
  </p:sldMasterIdLst>
  <p:sldIdLst>
    <p:sldId xmlns:r="http://schemas.openxmlformats.org/officeDocument/2006/relationships" id="256" r:id="R296dffa989a74fe6"/>
    <p:sldId xmlns:r="http://schemas.openxmlformats.org/officeDocument/2006/relationships" id="257" r:id="Rd428efb823b74cf3"/>
    <p:sldId xmlns:r="http://schemas.openxmlformats.org/officeDocument/2006/relationships" id="258" r:id="R1e8c4669596141a4"/>
    <p:sldId xmlns:r="http://schemas.openxmlformats.org/officeDocument/2006/relationships" id="259" r:id="R3f31a64157bf4860"/>
    <p:sldId xmlns:r="http://schemas.openxmlformats.org/officeDocument/2006/relationships" id="260" r:id="Re554303780c74196"/>
    <p:sldId xmlns:r="http://schemas.openxmlformats.org/officeDocument/2006/relationships" id="261" r:id="R73859ba5c5c945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7f7278505426d" /><Relationship Type="http://schemas.openxmlformats.org/officeDocument/2006/relationships/slide" Target="/ppt/slides/slide1.xml" Id="R296dffa989a74fe6" /><Relationship Type="http://schemas.openxmlformats.org/officeDocument/2006/relationships/slide" Target="/ppt/slides/slide2.xml" Id="Rd428efb823b74cf3" /><Relationship Type="http://schemas.openxmlformats.org/officeDocument/2006/relationships/slide" Target="/ppt/slides/slide3.xml" Id="R1e8c4669596141a4" /><Relationship Type="http://schemas.openxmlformats.org/officeDocument/2006/relationships/slide" Target="/ppt/slides/slide4.xml" Id="R3f31a64157bf4860" /><Relationship Type="http://schemas.openxmlformats.org/officeDocument/2006/relationships/slide" Target="/ppt/slides/slide5.xml" Id="Re554303780c74196" /><Relationship Type="http://schemas.openxmlformats.org/officeDocument/2006/relationships/slide" Target="/ppt/slides/slide6.xml" Id="R73859ba5c5c945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16af6544b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d71e7999c47e6" /><Relationship Type="http://schemas.openxmlformats.org/officeDocument/2006/relationships/theme" Target="/ppt/slideMasters/theme/theme1.xml" Id="R0348b6da9ec1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cd71e7999c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ba8138c3d41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0e3bc169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646acf74e4a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5a799e044d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b3ad5da8041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1bf80a83e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OZARK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OZARK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OZARK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OZARK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OZARK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OZARK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OLAFIA ZOÉGA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OZARK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Hjortevegen 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OZARK AS</a:t>
            </a:r>
          </a:p>
        </p:txBody>
      </p:sp>
    </p:spTree>
  </p:cSld>
  <p:clrMapOvr>
    <a:masterClrMapping xmlns:a="http://schemas.openxmlformats.org/drawingml/2006/main"/>
  </p:clrMapOvr>
</p:sld>
</file>