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0b56a0df74f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d1e015247443ab"/>
  </p:sldMasterIdLst>
  <p:sldIdLst>
    <p:sldId xmlns:r="http://schemas.openxmlformats.org/officeDocument/2006/relationships" id="256" r:id="R7ccdb298032b4310"/>
    <p:sldId xmlns:r="http://schemas.openxmlformats.org/officeDocument/2006/relationships" id="257" r:id="Rf51b4df1d9bf44f8"/>
    <p:sldId xmlns:r="http://schemas.openxmlformats.org/officeDocument/2006/relationships" id="258" r:id="Rd37a92d795dd44cd"/>
    <p:sldId xmlns:r="http://schemas.openxmlformats.org/officeDocument/2006/relationships" id="259" r:id="Rdf0ca2db5e7b42ed"/>
    <p:sldId xmlns:r="http://schemas.openxmlformats.org/officeDocument/2006/relationships" id="260" r:id="Re29d3c9cbcfd4f5d"/>
    <p:sldId xmlns:r="http://schemas.openxmlformats.org/officeDocument/2006/relationships" id="261" r:id="R43a26e681c4b480b"/>
    <p:sldId xmlns:r="http://schemas.openxmlformats.org/officeDocument/2006/relationships" id="262" r:id="Rb069e79c7e35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1e015247443ab" /><Relationship Type="http://schemas.openxmlformats.org/officeDocument/2006/relationships/slide" Target="/ppt/slides/slide1.xml" Id="R7ccdb298032b4310" /><Relationship Type="http://schemas.openxmlformats.org/officeDocument/2006/relationships/slide" Target="/ppt/slides/slide2.xml" Id="Rf51b4df1d9bf44f8" /><Relationship Type="http://schemas.openxmlformats.org/officeDocument/2006/relationships/slide" Target="/ppt/slides/slide3.xml" Id="Rd37a92d795dd44cd" /><Relationship Type="http://schemas.openxmlformats.org/officeDocument/2006/relationships/slide" Target="/ppt/slides/slide4.xml" Id="Rdf0ca2db5e7b42ed" /><Relationship Type="http://schemas.openxmlformats.org/officeDocument/2006/relationships/slide" Target="/ppt/slides/slide5.xml" Id="Re29d3c9cbcfd4f5d" /><Relationship Type="http://schemas.openxmlformats.org/officeDocument/2006/relationships/slide" Target="/ppt/slides/slide6.xml" Id="R43a26e681c4b480b" /><Relationship Type="http://schemas.openxmlformats.org/officeDocument/2006/relationships/slide" Target="/ppt/slides/slide7.xml" Id="Rb069e79c7e35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9327cbea841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8e9aaa285462a" /><Relationship Type="http://schemas.openxmlformats.org/officeDocument/2006/relationships/theme" Target="/ppt/slideMasters/theme/theme1.xml" Id="Rde2d5c5fa0834b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8e9aaa285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aa15a3fb544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1b64c26624b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28caac987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2604bf84941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42ff329a64f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05adbd7024a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2bea03bdc44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PEDERSEN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PEDERSEN HOLDING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253 579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1 517 614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PEDERSEN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Dælibakken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926 533 452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PEDERSEN HOLDING AS</a:t>
            </a:r>
          </a:p>
        </p:txBody>
      </p:sp>
    </p:spTree>
  </p:cSld>
  <p:clrMapOvr>
    <a:masterClrMapping xmlns:a="http://schemas.openxmlformats.org/drawingml/2006/main"/>
  </p:clrMapOvr>
</p:sld>
</file>