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77b4c978a2147b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81275f423e94a65"/>
  </p:sldMasterIdLst>
  <p:sldIdLst>
    <p:sldId xmlns:r="http://schemas.openxmlformats.org/officeDocument/2006/relationships" id="256" r:id="R318506b822f74aa8"/>
    <p:sldId xmlns:r="http://schemas.openxmlformats.org/officeDocument/2006/relationships" id="257" r:id="Rbbfb1229e641469f"/>
    <p:sldId xmlns:r="http://schemas.openxmlformats.org/officeDocument/2006/relationships" id="258" r:id="Rb4d76b8fc11c4949"/>
    <p:sldId xmlns:r="http://schemas.openxmlformats.org/officeDocument/2006/relationships" id="259" r:id="Rbb2e1bc0f6f249c6"/>
    <p:sldId xmlns:r="http://schemas.openxmlformats.org/officeDocument/2006/relationships" id="260" r:id="R6a836ab6ddbc4cf7"/>
    <p:sldId xmlns:r="http://schemas.openxmlformats.org/officeDocument/2006/relationships" id="261" r:id="R6d7247a3e4214fae"/>
    <p:sldId xmlns:r="http://schemas.openxmlformats.org/officeDocument/2006/relationships" id="262" r:id="R860d01933f1642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1275f423e94a65" /><Relationship Type="http://schemas.openxmlformats.org/officeDocument/2006/relationships/slide" Target="/ppt/slides/slide1.xml" Id="R318506b822f74aa8" /><Relationship Type="http://schemas.openxmlformats.org/officeDocument/2006/relationships/slide" Target="/ppt/slides/slide2.xml" Id="Rbbfb1229e641469f" /><Relationship Type="http://schemas.openxmlformats.org/officeDocument/2006/relationships/slide" Target="/ppt/slides/slide3.xml" Id="Rb4d76b8fc11c4949" /><Relationship Type="http://schemas.openxmlformats.org/officeDocument/2006/relationships/slide" Target="/ppt/slides/slide4.xml" Id="Rbb2e1bc0f6f249c6" /><Relationship Type="http://schemas.openxmlformats.org/officeDocument/2006/relationships/slide" Target="/ppt/slides/slide5.xml" Id="R6a836ab6ddbc4cf7" /><Relationship Type="http://schemas.openxmlformats.org/officeDocument/2006/relationships/slide" Target="/ppt/slides/slide6.xml" Id="R6d7247a3e4214fae" /><Relationship Type="http://schemas.openxmlformats.org/officeDocument/2006/relationships/slide" Target="/ppt/slides/slide7.xml" Id="R860d01933f1642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89f9183c4043c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09da4ddde946b6" /><Relationship Type="http://schemas.openxmlformats.org/officeDocument/2006/relationships/theme" Target="/ppt/slideMasters/theme/theme1.xml" Id="Rcc622f5c575a4ee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09da4ddde946b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58dc81651b4de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5774a6bfeb487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2716c4b23846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b249d34915472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d3e2b419d847c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6e4a4bb18b43a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f6530d334346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LISLEGÅRD 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LISLEGÅRD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LISLEGÅRD MASKIN AS ble etablert [år] og holder til i Nesbyen.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LISLEGÅRD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LISLEGÅRD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LISLEGÅRD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6 815 778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1 489 057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1 094 841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4 466 146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7 462 116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LISLEGÅRD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 LISLEGÅRD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HALVOR LISLEGÅRD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LISLEGÅRD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Espesetvegen 296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3540 Nesbyen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926 533 274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LISLEGÅRD MASKIN AS</a:t>
            </a:r>
          </a:p>
        </p:txBody>
      </p:sp>
    </p:spTree>
  </p:cSld>
  <p:clrMapOvr>
    <a:masterClrMapping xmlns:a="http://schemas.openxmlformats.org/drawingml/2006/main"/>
  </p:clrMapOvr>
</p:sld>
</file>