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d383a0550b47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4b329ff5724171"/>
  </p:sldMasterIdLst>
  <p:sldIdLst>
    <p:sldId xmlns:r="http://schemas.openxmlformats.org/officeDocument/2006/relationships" id="256" r:id="R71d4887ebbfe4e7b"/>
    <p:sldId xmlns:r="http://schemas.openxmlformats.org/officeDocument/2006/relationships" id="257" r:id="R32d742e26b814ece"/>
    <p:sldId xmlns:r="http://schemas.openxmlformats.org/officeDocument/2006/relationships" id="258" r:id="Ra581a8bc1fe84e44"/>
    <p:sldId xmlns:r="http://schemas.openxmlformats.org/officeDocument/2006/relationships" id="259" r:id="Rf9269e5395294154"/>
    <p:sldId xmlns:r="http://schemas.openxmlformats.org/officeDocument/2006/relationships" id="260" r:id="R8e20384de20b4741"/>
    <p:sldId xmlns:r="http://schemas.openxmlformats.org/officeDocument/2006/relationships" id="261" r:id="R1ddd2f3fcd98424c"/>
    <p:sldId xmlns:r="http://schemas.openxmlformats.org/officeDocument/2006/relationships" id="262" r:id="R94d84446e2804b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b329ff5724171" /><Relationship Type="http://schemas.openxmlformats.org/officeDocument/2006/relationships/slide" Target="/ppt/slides/slide1.xml" Id="R71d4887ebbfe4e7b" /><Relationship Type="http://schemas.openxmlformats.org/officeDocument/2006/relationships/slide" Target="/ppt/slides/slide2.xml" Id="R32d742e26b814ece" /><Relationship Type="http://schemas.openxmlformats.org/officeDocument/2006/relationships/slide" Target="/ppt/slides/slide3.xml" Id="Ra581a8bc1fe84e44" /><Relationship Type="http://schemas.openxmlformats.org/officeDocument/2006/relationships/slide" Target="/ppt/slides/slide4.xml" Id="Rf9269e5395294154" /><Relationship Type="http://schemas.openxmlformats.org/officeDocument/2006/relationships/slide" Target="/ppt/slides/slide5.xml" Id="R8e20384de20b4741" /><Relationship Type="http://schemas.openxmlformats.org/officeDocument/2006/relationships/slide" Target="/ppt/slides/slide6.xml" Id="R1ddd2f3fcd98424c" /><Relationship Type="http://schemas.openxmlformats.org/officeDocument/2006/relationships/slide" Target="/ppt/slides/slide7.xml" Id="R94d84446e2804b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9b32b538ad4a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30eff3f024f8f" /><Relationship Type="http://schemas.openxmlformats.org/officeDocument/2006/relationships/theme" Target="/ppt/slideMasters/theme/theme1.xml" Id="Rb08535a33fd946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230eff3f024f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96ff9df4143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faa0e87c548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8de9f11f844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504677cb04d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10239de8f48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19042e8c24f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714b6175243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ØYENE INVEST AS ble etablert [år] og holder til i Brevik.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4 973 578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5 000 916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SUNDET INVEST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FUTURA SEG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TIKON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Sundet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3950 Brevik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926 528 521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ØYENE INVEST AS</a:t>
            </a:r>
          </a:p>
        </p:txBody>
      </p:sp>
    </p:spTree>
  </p:cSld>
  <p:clrMapOvr>
    <a:masterClrMapping xmlns:a="http://schemas.openxmlformats.org/drawingml/2006/main"/>
  </p:clrMapOvr>
</p:sld>
</file>