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3df35e5c9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7175d1277488f"/>
  </p:sldMasterIdLst>
  <p:sldIdLst>
    <p:sldId xmlns:r="http://schemas.openxmlformats.org/officeDocument/2006/relationships" id="256" r:id="R4adb786460bc4545"/>
    <p:sldId xmlns:r="http://schemas.openxmlformats.org/officeDocument/2006/relationships" id="257" r:id="R68a734524a69406e"/>
    <p:sldId xmlns:r="http://schemas.openxmlformats.org/officeDocument/2006/relationships" id="258" r:id="R3bffe11cd70a42d9"/>
    <p:sldId xmlns:r="http://schemas.openxmlformats.org/officeDocument/2006/relationships" id="259" r:id="R2d7c496792f24faa"/>
    <p:sldId xmlns:r="http://schemas.openxmlformats.org/officeDocument/2006/relationships" id="260" r:id="R34c63c52cf65458a"/>
    <p:sldId xmlns:r="http://schemas.openxmlformats.org/officeDocument/2006/relationships" id="261" r:id="Rae41e20c63104d94"/>
    <p:sldId xmlns:r="http://schemas.openxmlformats.org/officeDocument/2006/relationships" id="262" r:id="R47523c152256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7175d1277488f" /><Relationship Type="http://schemas.openxmlformats.org/officeDocument/2006/relationships/slide" Target="/ppt/slides/slide1.xml" Id="R4adb786460bc4545" /><Relationship Type="http://schemas.openxmlformats.org/officeDocument/2006/relationships/slide" Target="/ppt/slides/slide2.xml" Id="R68a734524a69406e" /><Relationship Type="http://schemas.openxmlformats.org/officeDocument/2006/relationships/slide" Target="/ppt/slides/slide3.xml" Id="R3bffe11cd70a42d9" /><Relationship Type="http://schemas.openxmlformats.org/officeDocument/2006/relationships/slide" Target="/ppt/slides/slide4.xml" Id="R2d7c496792f24faa" /><Relationship Type="http://schemas.openxmlformats.org/officeDocument/2006/relationships/slide" Target="/ppt/slides/slide5.xml" Id="R34c63c52cf65458a" /><Relationship Type="http://schemas.openxmlformats.org/officeDocument/2006/relationships/slide" Target="/ppt/slides/slide6.xml" Id="Rae41e20c63104d94" /><Relationship Type="http://schemas.openxmlformats.org/officeDocument/2006/relationships/slide" Target="/ppt/slides/slide7.xml" Id="R47523c152256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fffaf18fe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c02cd16b4fd6" /><Relationship Type="http://schemas.openxmlformats.org/officeDocument/2006/relationships/theme" Target="/ppt/slideMasters/theme/theme1.xml" Id="Rc9b41fcb4157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6c02cd16b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00099369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22366c6c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d6d88e26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f4a65141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601ee2c1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6ba7cf73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c8766f9d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