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e19cf1a29f46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ce048d98e54ebb"/>
  </p:sldMasterIdLst>
  <p:sldIdLst>
    <p:sldId xmlns:r="http://schemas.openxmlformats.org/officeDocument/2006/relationships" id="256" r:id="Rf3771f373af84ae8"/>
    <p:sldId xmlns:r="http://schemas.openxmlformats.org/officeDocument/2006/relationships" id="257" r:id="R036a1bd57d2044d1"/>
    <p:sldId xmlns:r="http://schemas.openxmlformats.org/officeDocument/2006/relationships" id="258" r:id="R1e7c8557b9544633"/>
    <p:sldId xmlns:r="http://schemas.openxmlformats.org/officeDocument/2006/relationships" id="259" r:id="R508fd64e71ac4297"/>
    <p:sldId xmlns:r="http://schemas.openxmlformats.org/officeDocument/2006/relationships" id="260" r:id="R3ce23f6c30314eba"/>
    <p:sldId xmlns:r="http://schemas.openxmlformats.org/officeDocument/2006/relationships" id="261" r:id="Rdbaa5195bab747d9"/>
    <p:sldId xmlns:r="http://schemas.openxmlformats.org/officeDocument/2006/relationships" id="262" r:id="R14bf0a05e8d640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ce048d98e54ebb" /><Relationship Type="http://schemas.openxmlformats.org/officeDocument/2006/relationships/slide" Target="/ppt/slides/slide1.xml" Id="Rf3771f373af84ae8" /><Relationship Type="http://schemas.openxmlformats.org/officeDocument/2006/relationships/slide" Target="/ppt/slides/slide2.xml" Id="R036a1bd57d2044d1" /><Relationship Type="http://schemas.openxmlformats.org/officeDocument/2006/relationships/slide" Target="/ppt/slides/slide3.xml" Id="R1e7c8557b9544633" /><Relationship Type="http://schemas.openxmlformats.org/officeDocument/2006/relationships/slide" Target="/ppt/slides/slide4.xml" Id="R508fd64e71ac4297" /><Relationship Type="http://schemas.openxmlformats.org/officeDocument/2006/relationships/slide" Target="/ppt/slides/slide5.xml" Id="R3ce23f6c30314eba" /><Relationship Type="http://schemas.openxmlformats.org/officeDocument/2006/relationships/slide" Target="/ppt/slides/slide6.xml" Id="Rdbaa5195bab747d9" /><Relationship Type="http://schemas.openxmlformats.org/officeDocument/2006/relationships/slide" Target="/ppt/slides/slide7.xml" Id="R14bf0a05e8d640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bd2d2322254a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3dd3a039f8489f" /><Relationship Type="http://schemas.openxmlformats.org/officeDocument/2006/relationships/theme" Target="/ppt/slideMasters/theme/theme1.xml" Id="R90bc7de1cf3645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3dd3a039f848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424e33922845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72f7a3e2e42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20e3a86d04d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17ad06a584c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08d3297d2949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de0480501545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94ae23d8646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ERLEND BAKKEN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ERLEND 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ERLEND BAKKEN AS ble etablert [år] og holder til i Notodden.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ERLEND 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ERLEND 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ERLEND 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120 800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−228 241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−1 359 365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3 507 507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3 529 023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ERLEND 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BAKKEN ERLEND SELLISETH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ERLEND 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Løkjavegen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3677 Notodden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926 524 895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ERLEND BAKKEN AS</a:t>
            </a:r>
          </a:p>
        </p:txBody>
      </p:sp>
    </p:spTree>
  </p:cSld>
  <p:clrMapOvr>
    <a:masterClrMapping xmlns:a="http://schemas.openxmlformats.org/drawingml/2006/main"/>
  </p:clrMapOvr>
</p:sld>
</file>