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37be134bfd40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3656ade8c14716"/>
  </p:sldMasterIdLst>
  <p:sldIdLst>
    <p:sldId xmlns:r="http://schemas.openxmlformats.org/officeDocument/2006/relationships" id="256" r:id="R66692e8c19b74f58"/>
    <p:sldId xmlns:r="http://schemas.openxmlformats.org/officeDocument/2006/relationships" id="257" r:id="Recf3042649cb4e8d"/>
    <p:sldId xmlns:r="http://schemas.openxmlformats.org/officeDocument/2006/relationships" id="258" r:id="R865d924ffaee474f"/>
    <p:sldId xmlns:r="http://schemas.openxmlformats.org/officeDocument/2006/relationships" id="259" r:id="R069def02aa134429"/>
    <p:sldId xmlns:r="http://schemas.openxmlformats.org/officeDocument/2006/relationships" id="260" r:id="R3ad34536514149c1"/>
    <p:sldId xmlns:r="http://schemas.openxmlformats.org/officeDocument/2006/relationships" id="261" r:id="R28cdb36b984943d8"/>
    <p:sldId xmlns:r="http://schemas.openxmlformats.org/officeDocument/2006/relationships" id="262" r:id="R4d9c117b45c545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3656ade8c14716" /><Relationship Type="http://schemas.openxmlformats.org/officeDocument/2006/relationships/slide" Target="/ppt/slides/slide1.xml" Id="R66692e8c19b74f58" /><Relationship Type="http://schemas.openxmlformats.org/officeDocument/2006/relationships/slide" Target="/ppt/slides/slide2.xml" Id="Recf3042649cb4e8d" /><Relationship Type="http://schemas.openxmlformats.org/officeDocument/2006/relationships/slide" Target="/ppt/slides/slide3.xml" Id="R865d924ffaee474f" /><Relationship Type="http://schemas.openxmlformats.org/officeDocument/2006/relationships/slide" Target="/ppt/slides/slide4.xml" Id="R069def02aa134429" /><Relationship Type="http://schemas.openxmlformats.org/officeDocument/2006/relationships/slide" Target="/ppt/slides/slide5.xml" Id="R3ad34536514149c1" /><Relationship Type="http://schemas.openxmlformats.org/officeDocument/2006/relationships/slide" Target="/ppt/slides/slide6.xml" Id="R28cdb36b984943d8" /><Relationship Type="http://schemas.openxmlformats.org/officeDocument/2006/relationships/slide" Target="/ppt/slides/slide7.xml" Id="R4d9c117b45c545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3b70ebc96642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4205fe96d400e" /><Relationship Type="http://schemas.openxmlformats.org/officeDocument/2006/relationships/theme" Target="/ppt/slideMasters/theme/theme1.xml" Id="Re2b4c5cf178949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74205fe96d40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be6b05c4145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b43b447464e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a411f131f4a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3c6f90b604e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a6661d83745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74d2653fd47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732b550a345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ENODE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ENODE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326 503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483 919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ABELLO AS  –  29,2 %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 INVEST AS  –  29,2 %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PROVECTUS AS  –  29,2 %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ENODE HOLDING AS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MAURO POMPILIO  –  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LARRATT MARK DAVID  –  1,5 %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Inkognitogata 24C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926 523 937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ENODE HOLDING AS</a:t>
            </a:r>
          </a:p>
        </p:txBody>
      </p:sp>
    </p:spTree>
  </p:cSld>
  <p:clrMapOvr>
    <a:masterClrMapping xmlns:a="http://schemas.openxmlformats.org/drawingml/2006/main"/>
  </p:clrMapOvr>
</p:sld>
</file>