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8d3a400dce47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09d34cd2dc4305"/>
  </p:sldMasterIdLst>
  <p:sldIdLst>
    <p:sldId xmlns:r="http://schemas.openxmlformats.org/officeDocument/2006/relationships" id="256" r:id="R1d76904671394cac"/>
    <p:sldId xmlns:r="http://schemas.openxmlformats.org/officeDocument/2006/relationships" id="257" r:id="Re8757563a1c046ba"/>
    <p:sldId xmlns:r="http://schemas.openxmlformats.org/officeDocument/2006/relationships" id="258" r:id="R60cbdce272ac4954"/>
    <p:sldId xmlns:r="http://schemas.openxmlformats.org/officeDocument/2006/relationships" id="259" r:id="R01ad7ba4ebdb40f4"/>
    <p:sldId xmlns:r="http://schemas.openxmlformats.org/officeDocument/2006/relationships" id="260" r:id="Ra5361696bacf4a62"/>
    <p:sldId xmlns:r="http://schemas.openxmlformats.org/officeDocument/2006/relationships" id="261" r:id="R7ffcdc7579ca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9d34cd2dc4305" /><Relationship Type="http://schemas.openxmlformats.org/officeDocument/2006/relationships/slide" Target="/ppt/slides/slide1.xml" Id="R1d76904671394cac" /><Relationship Type="http://schemas.openxmlformats.org/officeDocument/2006/relationships/slide" Target="/ppt/slides/slide2.xml" Id="Re8757563a1c046ba" /><Relationship Type="http://schemas.openxmlformats.org/officeDocument/2006/relationships/slide" Target="/ppt/slides/slide3.xml" Id="R60cbdce272ac4954" /><Relationship Type="http://schemas.openxmlformats.org/officeDocument/2006/relationships/slide" Target="/ppt/slides/slide4.xml" Id="R01ad7ba4ebdb40f4" /><Relationship Type="http://schemas.openxmlformats.org/officeDocument/2006/relationships/slide" Target="/ppt/slides/slide5.xml" Id="Ra5361696bacf4a62" /><Relationship Type="http://schemas.openxmlformats.org/officeDocument/2006/relationships/slide" Target="/ppt/slides/slide6.xml" Id="R7ffcdc7579ca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49505d224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8b49792d547e6" /><Relationship Type="http://schemas.openxmlformats.org/officeDocument/2006/relationships/theme" Target="/ppt/slideMasters/theme/theme1.xml" Id="Rb5c8fd66534b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f8b49792d5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f2c10e6794f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19bce1711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71d14b3b5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d1f57b86e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13f61ad31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a1e946ab1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DORIS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8 584 967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8 616 227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AS</a:t>
            </a:r>
          </a:p>
        </p:txBody>
      </p:sp>
    </p:spTree>
  </p:cSld>
  <p:clrMapOvr>
    <a:masterClrMapping xmlns:a="http://schemas.openxmlformats.org/drawingml/2006/main"/>
  </p:clrMapOvr>
</p:sld>
</file>