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7ccd18848ed4d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dee8514054f6d"/>
  </p:sldMasterIdLst>
  <p:sldIdLst>
    <p:sldId xmlns:r="http://schemas.openxmlformats.org/officeDocument/2006/relationships" id="256" r:id="Rd6bfcd5630ac42bc"/>
    <p:sldId xmlns:r="http://schemas.openxmlformats.org/officeDocument/2006/relationships" id="257" r:id="R4fc6b06506694a52"/>
    <p:sldId xmlns:r="http://schemas.openxmlformats.org/officeDocument/2006/relationships" id="258" r:id="R33f26fb2c9e54d02"/>
    <p:sldId xmlns:r="http://schemas.openxmlformats.org/officeDocument/2006/relationships" id="259" r:id="Rfee7464179b042aa"/>
    <p:sldId xmlns:r="http://schemas.openxmlformats.org/officeDocument/2006/relationships" id="260" r:id="Rf46feae9f8e5461e"/>
    <p:sldId xmlns:r="http://schemas.openxmlformats.org/officeDocument/2006/relationships" id="261" r:id="R2a286b10529c4d25"/>
    <p:sldId xmlns:r="http://schemas.openxmlformats.org/officeDocument/2006/relationships" id="262" r:id="Rcc6b7753ccd8435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dee8514054f6d" /><Relationship Type="http://schemas.openxmlformats.org/officeDocument/2006/relationships/slide" Target="/ppt/slides/slide1.xml" Id="Rd6bfcd5630ac42bc" /><Relationship Type="http://schemas.openxmlformats.org/officeDocument/2006/relationships/slide" Target="/ppt/slides/slide2.xml" Id="R4fc6b06506694a52" /><Relationship Type="http://schemas.openxmlformats.org/officeDocument/2006/relationships/slide" Target="/ppt/slides/slide3.xml" Id="R33f26fb2c9e54d02" /><Relationship Type="http://schemas.openxmlformats.org/officeDocument/2006/relationships/slide" Target="/ppt/slides/slide4.xml" Id="Rfee7464179b042aa" /><Relationship Type="http://schemas.openxmlformats.org/officeDocument/2006/relationships/slide" Target="/ppt/slides/slide5.xml" Id="Rf46feae9f8e5461e" /><Relationship Type="http://schemas.openxmlformats.org/officeDocument/2006/relationships/slide" Target="/ppt/slides/slide6.xml" Id="R2a286b10529c4d25" /><Relationship Type="http://schemas.openxmlformats.org/officeDocument/2006/relationships/slide" Target="/ppt/slides/slide7.xml" Id="Rcc6b7753ccd8435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41198c4204a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71b815802d4c01" /><Relationship Type="http://schemas.openxmlformats.org/officeDocument/2006/relationships/theme" Target="/ppt/slideMasters/theme/theme1.xml" Id="Rf7c7afc1b69a42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71b815802d4c0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cbade78584b3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866676456349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14be9f5ff46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55291b4b65401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8e46f1c627478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a2e9597814a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c0b6ae7b847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NORWEGIAN COMMODITIES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NORWEGIAN COMMODITIES AS ble etablert [år] og holder til i Øvre 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52 214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52 128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SANDSMARK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Fredrik Johannessen, Glasskaråsen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5106 Øvre 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926 522 396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NORWEGIAN COMMODITIES AS</a:t>
            </a:r>
          </a:p>
        </p:txBody>
      </p:sp>
    </p:spTree>
  </p:cSld>
  <p:clrMapOvr>
    <a:masterClrMapping xmlns:a="http://schemas.openxmlformats.org/drawingml/2006/main"/>
  </p:clrMapOvr>
</p:sld>
</file>