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474bec03c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800e4eee5a4b5f"/>
  </p:sldMasterIdLst>
  <p:sldIdLst>
    <p:sldId xmlns:r="http://schemas.openxmlformats.org/officeDocument/2006/relationships" id="256" r:id="R7e573be76b904fff"/>
    <p:sldId xmlns:r="http://schemas.openxmlformats.org/officeDocument/2006/relationships" id="257" r:id="R89c8210effb54ded"/>
    <p:sldId xmlns:r="http://schemas.openxmlformats.org/officeDocument/2006/relationships" id="258" r:id="R4051c02d2985473a"/>
    <p:sldId xmlns:r="http://schemas.openxmlformats.org/officeDocument/2006/relationships" id="259" r:id="R2d97b79b1e484c8f"/>
    <p:sldId xmlns:r="http://schemas.openxmlformats.org/officeDocument/2006/relationships" id="260" r:id="Rba45f7a4a1a74eab"/>
    <p:sldId xmlns:r="http://schemas.openxmlformats.org/officeDocument/2006/relationships" id="261" r:id="R6f86e8f77efd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00e4eee5a4b5f" /><Relationship Type="http://schemas.openxmlformats.org/officeDocument/2006/relationships/slide" Target="/ppt/slides/slide1.xml" Id="R7e573be76b904fff" /><Relationship Type="http://schemas.openxmlformats.org/officeDocument/2006/relationships/slide" Target="/ppt/slides/slide2.xml" Id="R89c8210effb54ded" /><Relationship Type="http://schemas.openxmlformats.org/officeDocument/2006/relationships/slide" Target="/ppt/slides/slide3.xml" Id="R4051c02d2985473a" /><Relationship Type="http://schemas.openxmlformats.org/officeDocument/2006/relationships/slide" Target="/ppt/slides/slide4.xml" Id="R2d97b79b1e484c8f" /><Relationship Type="http://schemas.openxmlformats.org/officeDocument/2006/relationships/slide" Target="/ppt/slides/slide5.xml" Id="Rba45f7a4a1a74eab" /><Relationship Type="http://schemas.openxmlformats.org/officeDocument/2006/relationships/slide" Target="/ppt/slides/slide6.xml" Id="R6f86e8f77efd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c27ca5a8548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465633da54514" /><Relationship Type="http://schemas.openxmlformats.org/officeDocument/2006/relationships/theme" Target="/ppt/slideMasters/theme/theme1.xml" Id="R83309dd12f544a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a465633da545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b486a2b2f4a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7d2b10b2d42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2a4a7c09647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2f7fd4c7841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3aa866c2d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2bf4f18ad49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WA-HOLDING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ANDREAS WAAGE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 WAAGE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WAAGE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Hogstevegen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926 516 744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WA-HOLDING AS</a:t>
            </a:r>
          </a:p>
        </p:txBody>
      </p:sp>
    </p:spTree>
  </p:cSld>
  <p:clrMapOvr>
    <a:masterClrMapping xmlns:a="http://schemas.openxmlformats.org/drawingml/2006/main"/>
  </p:clrMapOvr>
</p:sld>
</file>