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e6586a67aa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c5ffe93c804ea8"/>
  </p:sldMasterIdLst>
  <p:sldIdLst>
    <p:sldId xmlns:r="http://schemas.openxmlformats.org/officeDocument/2006/relationships" id="256" r:id="Rfb1a06034e574922"/>
    <p:sldId xmlns:r="http://schemas.openxmlformats.org/officeDocument/2006/relationships" id="257" r:id="R13ad128076f243df"/>
    <p:sldId xmlns:r="http://schemas.openxmlformats.org/officeDocument/2006/relationships" id="258" r:id="R743fcc6be7464f42"/>
    <p:sldId xmlns:r="http://schemas.openxmlformats.org/officeDocument/2006/relationships" id="259" r:id="R0d255c6139584cc1"/>
    <p:sldId xmlns:r="http://schemas.openxmlformats.org/officeDocument/2006/relationships" id="260" r:id="R96ed686b340a4786"/>
    <p:sldId xmlns:r="http://schemas.openxmlformats.org/officeDocument/2006/relationships" id="261" r:id="Rad8252ffba614e34"/>
    <p:sldId xmlns:r="http://schemas.openxmlformats.org/officeDocument/2006/relationships" id="262" r:id="R16f79c2a8487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5ffe93c804ea8" /><Relationship Type="http://schemas.openxmlformats.org/officeDocument/2006/relationships/slide" Target="/ppt/slides/slide1.xml" Id="Rfb1a06034e574922" /><Relationship Type="http://schemas.openxmlformats.org/officeDocument/2006/relationships/slide" Target="/ppt/slides/slide2.xml" Id="R13ad128076f243df" /><Relationship Type="http://schemas.openxmlformats.org/officeDocument/2006/relationships/slide" Target="/ppt/slides/slide3.xml" Id="R743fcc6be7464f42" /><Relationship Type="http://schemas.openxmlformats.org/officeDocument/2006/relationships/slide" Target="/ppt/slides/slide4.xml" Id="R0d255c6139584cc1" /><Relationship Type="http://schemas.openxmlformats.org/officeDocument/2006/relationships/slide" Target="/ppt/slides/slide5.xml" Id="R96ed686b340a4786" /><Relationship Type="http://schemas.openxmlformats.org/officeDocument/2006/relationships/slide" Target="/ppt/slides/slide6.xml" Id="Rad8252ffba614e34" /><Relationship Type="http://schemas.openxmlformats.org/officeDocument/2006/relationships/slide" Target="/ppt/slides/slide7.xml" Id="R16f79c2a8487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e84fe12bd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1d9af41794781" /><Relationship Type="http://schemas.openxmlformats.org/officeDocument/2006/relationships/theme" Target="/ppt/slideMasters/theme/theme1.xml" Id="Re4abbc161863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a1d9af4179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47d6c3e640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7a88b8e88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54798e62b4a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396e7de09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e3592a769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51dc81190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27e454c83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TØFFE TØFLUS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TØFFE TØFLUS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TØFFE TØFLUS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TØFFE TØFLUS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TØFFE TØFLUS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TØFFE TØFLUS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229 612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TØFFE TØFLUS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TØFFE TØFLUS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697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926 516 124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TØFFE TØFLUS AS</a:t>
            </a:r>
          </a:p>
        </p:txBody>
      </p:sp>
    </p:spTree>
  </p:cSld>
  <p:clrMapOvr>
    <a:masterClrMapping xmlns:a="http://schemas.openxmlformats.org/drawingml/2006/main"/>
  </p:clrMapOvr>
</p:sld>
</file>