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695015eed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6ad49e3174e01"/>
  </p:sldMasterIdLst>
  <p:sldIdLst>
    <p:sldId xmlns:r="http://schemas.openxmlformats.org/officeDocument/2006/relationships" id="256" r:id="Rd9a7217e5b834ab4"/>
    <p:sldId xmlns:r="http://schemas.openxmlformats.org/officeDocument/2006/relationships" id="257" r:id="R384265b7d8774a82"/>
    <p:sldId xmlns:r="http://schemas.openxmlformats.org/officeDocument/2006/relationships" id="258" r:id="Rcff32009ab4948b2"/>
    <p:sldId xmlns:r="http://schemas.openxmlformats.org/officeDocument/2006/relationships" id="259" r:id="R4bcbe536a5a24280"/>
    <p:sldId xmlns:r="http://schemas.openxmlformats.org/officeDocument/2006/relationships" id="260" r:id="R799e9acfa5094311"/>
    <p:sldId xmlns:r="http://schemas.openxmlformats.org/officeDocument/2006/relationships" id="261" r:id="R494da94eddf74ad5"/>
    <p:sldId xmlns:r="http://schemas.openxmlformats.org/officeDocument/2006/relationships" id="262" r:id="R3ad5e5417721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6ad49e3174e01" /><Relationship Type="http://schemas.openxmlformats.org/officeDocument/2006/relationships/slide" Target="/ppt/slides/slide1.xml" Id="Rd9a7217e5b834ab4" /><Relationship Type="http://schemas.openxmlformats.org/officeDocument/2006/relationships/slide" Target="/ppt/slides/slide2.xml" Id="R384265b7d8774a82" /><Relationship Type="http://schemas.openxmlformats.org/officeDocument/2006/relationships/slide" Target="/ppt/slides/slide3.xml" Id="Rcff32009ab4948b2" /><Relationship Type="http://schemas.openxmlformats.org/officeDocument/2006/relationships/slide" Target="/ppt/slides/slide4.xml" Id="R4bcbe536a5a24280" /><Relationship Type="http://schemas.openxmlformats.org/officeDocument/2006/relationships/slide" Target="/ppt/slides/slide5.xml" Id="R799e9acfa5094311" /><Relationship Type="http://schemas.openxmlformats.org/officeDocument/2006/relationships/slide" Target="/ppt/slides/slide6.xml" Id="R494da94eddf74ad5" /><Relationship Type="http://schemas.openxmlformats.org/officeDocument/2006/relationships/slide" Target="/ppt/slides/slide7.xml" Id="R3ad5e5417721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2616643c2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398da1b594d5f" /><Relationship Type="http://schemas.openxmlformats.org/officeDocument/2006/relationships/theme" Target="/ppt/slideMasters/theme/theme1.xml" Id="Ra90759e62b09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d398da1b594d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67d4ae58e4a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2340f5e4348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7056a74e84d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cba0e476f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649712e1f49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4911d2939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a4795e0ab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YRAN &amp; DAHLE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YRAN &amp; DAHLE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674 158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 YRAN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THORESEN DAHLE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Frognerstranda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926 515 608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