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5c29e9c2404a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8306882f724537"/>
  </p:sldMasterIdLst>
  <p:sldIdLst>
    <p:sldId xmlns:r="http://schemas.openxmlformats.org/officeDocument/2006/relationships" id="256" r:id="R2da0bef2fd1d414b"/>
    <p:sldId xmlns:r="http://schemas.openxmlformats.org/officeDocument/2006/relationships" id="257" r:id="Ref5d5851189f4cad"/>
    <p:sldId xmlns:r="http://schemas.openxmlformats.org/officeDocument/2006/relationships" id="258" r:id="Ra134cd5340c0412c"/>
    <p:sldId xmlns:r="http://schemas.openxmlformats.org/officeDocument/2006/relationships" id="259" r:id="Rf0175c2eb3b14748"/>
    <p:sldId xmlns:r="http://schemas.openxmlformats.org/officeDocument/2006/relationships" id="260" r:id="R5f2e9e5ab3f240f0"/>
    <p:sldId xmlns:r="http://schemas.openxmlformats.org/officeDocument/2006/relationships" id="261" r:id="Rd49323999ab34f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306882f724537" /><Relationship Type="http://schemas.openxmlformats.org/officeDocument/2006/relationships/slide" Target="/ppt/slides/slide1.xml" Id="R2da0bef2fd1d414b" /><Relationship Type="http://schemas.openxmlformats.org/officeDocument/2006/relationships/slide" Target="/ppt/slides/slide2.xml" Id="Ref5d5851189f4cad" /><Relationship Type="http://schemas.openxmlformats.org/officeDocument/2006/relationships/slide" Target="/ppt/slides/slide3.xml" Id="Ra134cd5340c0412c" /><Relationship Type="http://schemas.openxmlformats.org/officeDocument/2006/relationships/slide" Target="/ppt/slides/slide4.xml" Id="Rf0175c2eb3b14748" /><Relationship Type="http://schemas.openxmlformats.org/officeDocument/2006/relationships/slide" Target="/ppt/slides/slide5.xml" Id="R5f2e9e5ab3f240f0" /><Relationship Type="http://schemas.openxmlformats.org/officeDocument/2006/relationships/slide" Target="/ppt/slides/slide6.xml" Id="Rd49323999ab34f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af56169a645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57a2956174d54" /><Relationship Type="http://schemas.openxmlformats.org/officeDocument/2006/relationships/theme" Target="/ppt/slideMasters/theme/theme1.xml" Id="R7773ff6054eb49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c57a2956174d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26dd5643e4b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f6d28364941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9d75808894b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f103191d541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20d1873f040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3040f10ce4c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YRAN &amp; DAHLE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YRAN &amp; DAHLE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YRAN &amp; DAHLE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YRAN &amp; DAHLE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YRAN &amp; DAHLE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YRAN &amp; DAHLE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JULIA YRAN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THORESEN DAHLE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YRAN &amp; DAHLE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Frognerstranda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926 515 608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YRAN &amp; DAHLE ARKITEKTER AS</a:t>
            </a:r>
          </a:p>
        </p:txBody>
      </p:sp>
    </p:spTree>
  </p:cSld>
  <p:clrMapOvr>
    <a:masterClrMapping xmlns:a="http://schemas.openxmlformats.org/drawingml/2006/main"/>
  </p:clrMapOvr>
</p:sld>
</file>