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f0f8a543e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26004299b4b4a"/>
  </p:sldMasterIdLst>
  <p:sldIdLst>
    <p:sldId xmlns:r="http://schemas.openxmlformats.org/officeDocument/2006/relationships" id="256" r:id="R769bcd53b9b84ddc"/>
    <p:sldId xmlns:r="http://schemas.openxmlformats.org/officeDocument/2006/relationships" id="257" r:id="R61fdaffef1134674"/>
    <p:sldId xmlns:r="http://schemas.openxmlformats.org/officeDocument/2006/relationships" id="258" r:id="R5e6322f351a04bf0"/>
    <p:sldId xmlns:r="http://schemas.openxmlformats.org/officeDocument/2006/relationships" id="259" r:id="Rdb710320184e40ea"/>
    <p:sldId xmlns:r="http://schemas.openxmlformats.org/officeDocument/2006/relationships" id="260" r:id="Radf4f96d0c374f7a"/>
    <p:sldId xmlns:r="http://schemas.openxmlformats.org/officeDocument/2006/relationships" id="261" r:id="R896f090e0d32445b"/>
    <p:sldId xmlns:r="http://schemas.openxmlformats.org/officeDocument/2006/relationships" id="262" r:id="Rdd2a05ec5642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26004299b4b4a" /><Relationship Type="http://schemas.openxmlformats.org/officeDocument/2006/relationships/slide" Target="/ppt/slides/slide1.xml" Id="R769bcd53b9b84ddc" /><Relationship Type="http://schemas.openxmlformats.org/officeDocument/2006/relationships/slide" Target="/ppt/slides/slide2.xml" Id="R61fdaffef1134674" /><Relationship Type="http://schemas.openxmlformats.org/officeDocument/2006/relationships/slide" Target="/ppt/slides/slide3.xml" Id="R5e6322f351a04bf0" /><Relationship Type="http://schemas.openxmlformats.org/officeDocument/2006/relationships/slide" Target="/ppt/slides/slide4.xml" Id="Rdb710320184e40ea" /><Relationship Type="http://schemas.openxmlformats.org/officeDocument/2006/relationships/slide" Target="/ppt/slides/slide5.xml" Id="Radf4f96d0c374f7a" /><Relationship Type="http://schemas.openxmlformats.org/officeDocument/2006/relationships/slide" Target="/ppt/slides/slide6.xml" Id="R896f090e0d32445b" /><Relationship Type="http://schemas.openxmlformats.org/officeDocument/2006/relationships/slide" Target="/ppt/slides/slide7.xml" Id="Rdd2a05ec5642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c9068ab0a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0b92da4b490f" /><Relationship Type="http://schemas.openxmlformats.org/officeDocument/2006/relationships/theme" Target="/ppt/slideMasters/theme/theme1.xml" Id="R61a2a008372b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40b92da4b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d76e39ca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73bb2f4bc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6ba286f1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c63f31ef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3f5e5c128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415f5ee8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5324c46a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TENERA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BRYHN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Røysepytten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926 490 621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TENERA INVEST AS</a:t>
            </a:r>
          </a:p>
        </p:txBody>
      </p:sp>
    </p:spTree>
  </p:cSld>
  <p:clrMapOvr>
    <a:masterClrMapping xmlns:a="http://schemas.openxmlformats.org/drawingml/2006/main"/>
  </p:clrMapOvr>
</p:sld>
</file>