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4945919da4a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e5c912d2b4661"/>
  </p:sldMasterIdLst>
  <p:sldIdLst>
    <p:sldId xmlns:r="http://schemas.openxmlformats.org/officeDocument/2006/relationships" id="256" r:id="R8cbce9b6b4044ca2"/>
    <p:sldId xmlns:r="http://schemas.openxmlformats.org/officeDocument/2006/relationships" id="257" r:id="R8a1e5bb314df41c0"/>
    <p:sldId xmlns:r="http://schemas.openxmlformats.org/officeDocument/2006/relationships" id="258" r:id="Rb4b10f40aade443a"/>
    <p:sldId xmlns:r="http://schemas.openxmlformats.org/officeDocument/2006/relationships" id="259" r:id="R47b24e41a42d4ecf"/>
    <p:sldId xmlns:r="http://schemas.openxmlformats.org/officeDocument/2006/relationships" id="260" r:id="Rb8b251e957d849e6"/>
    <p:sldId xmlns:r="http://schemas.openxmlformats.org/officeDocument/2006/relationships" id="261" r:id="R557b038a9d554955"/>
    <p:sldId xmlns:r="http://schemas.openxmlformats.org/officeDocument/2006/relationships" id="262" r:id="R2a0a49b03409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e5c912d2b4661" /><Relationship Type="http://schemas.openxmlformats.org/officeDocument/2006/relationships/slide" Target="/ppt/slides/slide1.xml" Id="R8cbce9b6b4044ca2" /><Relationship Type="http://schemas.openxmlformats.org/officeDocument/2006/relationships/slide" Target="/ppt/slides/slide2.xml" Id="R8a1e5bb314df41c0" /><Relationship Type="http://schemas.openxmlformats.org/officeDocument/2006/relationships/slide" Target="/ppt/slides/slide3.xml" Id="Rb4b10f40aade443a" /><Relationship Type="http://schemas.openxmlformats.org/officeDocument/2006/relationships/slide" Target="/ppt/slides/slide4.xml" Id="R47b24e41a42d4ecf" /><Relationship Type="http://schemas.openxmlformats.org/officeDocument/2006/relationships/slide" Target="/ppt/slides/slide5.xml" Id="Rb8b251e957d849e6" /><Relationship Type="http://schemas.openxmlformats.org/officeDocument/2006/relationships/slide" Target="/ppt/slides/slide6.xml" Id="R557b038a9d554955" /><Relationship Type="http://schemas.openxmlformats.org/officeDocument/2006/relationships/slide" Target="/ppt/slides/slide7.xml" Id="R2a0a49b03409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727013c06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de15ab39f4338" /><Relationship Type="http://schemas.openxmlformats.org/officeDocument/2006/relationships/theme" Target="/ppt/slideMasters/theme/theme1.xml" Id="R12e96120f343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de15ab39f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6105718f4a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c1e9c8e4f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25273059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0150f7c8b4b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1e534bae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06fa0b4fe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2baea319b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POOL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POOL SERVICE AS ble etablert [år] og holder til i Hafslundsøy.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699 676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GOIANIUK IGOR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1734 Hafslundsøy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igorpool22@gmail.com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926 470 396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