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c6cafd725e4c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5748ee367e4809"/>
  </p:sldMasterIdLst>
  <p:sldIdLst>
    <p:sldId xmlns:r="http://schemas.openxmlformats.org/officeDocument/2006/relationships" id="256" r:id="R909da7b9d13747da"/>
    <p:sldId xmlns:r="http://schemas.openxmlformats.org/officeDocument/2006/relationships" id="257" r:id="Rd23b3ef6220742c2"/>
    <p:sldId xmlns:r="http://schemas.openxmlformats.org/officeDocument/2006/relationships" id="258" r:id="R1d2ff6bf937c40b1"/>
    <p:sldId xmlns:r="http://schemas.openxmlformats.org/officeDocument/2006/relationships" id="259" r:id="R5cfad2888a1d418c"/>
    <p:sldId xmlns:r="http://schemas.openxmlformats.org/officeDocument/2006/relationships" id="260" r:id="Rac45ff9733964185"/>
    <p:sldId xmlns:r="http://schemas.openxmlformats.org/officeDocument/2006/relationships" id="261" r:id="Rd5a7893a29174ea8"/>
    <p:sldId xmlns:r="http://schemas.openxmlformats.org/officeDocument/2006/relationships" id="262" r:id="R7806a0277f2041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5748ee367e4809" /><Relationship Type="http://schemas.openxmlformats.org/officeDocument/2006/relationships/slide" Target="/ppt/slides/slide1.xml" Id="R909da7b9d13747da" /><Relationship Type="http://schemas.openxmlformats.org/officeDocument/2006/relationships/slide" Target="/ppt/slides/slide2.xml" Id="Rd23b3ef6220742c2" /><Relationship Type="http://schemas.openxmlformats.org/officeDocument/2006/relationships/slide" Target="/ppt/slides/slide3.xml" Id="R1d2ff6bf937c40b1" /><Relationship Type="http://schemas.openxmlformats.org/officeDocument/2006/relationships/slide" Target="/ppt/slides/slide4.xml" Id="R5cfad2888a1d418c" /><Relationship Type="http://schemas.openxmlformats.org/officeDocument/2006/relationships/slide" Target="/ppt/slides/slide5.xml" Id="Rac45ff9733964185" /><Relationship Type="http://schemas.openxmlformats.org/officeDocument/2006/relationships/slide" Target="/ppt/slides/slide6.xml" Id="Rd5a7893a29174ea8" /><Relationship Type="http://schemas.openxmlformats.org/officeDocument/2006/relationships/slide" Target="/ppt/slides/slide7.xml" Id="R7806a0277f2041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45c80f8b4c40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02a0f802f4202" /><Relationship Type="http://schemas.openxmlformats.org/officeDocument/2006/relationships/theme" Target="/ppt/slideMasters/theme/theme1.xml" Id="Rdc883600d25743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602a0f802f42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5c111647041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4842316e143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0feb47f6d48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960485a374a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7d3c40f2942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4b49b687c4d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daeb1042f46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ADAM AS ble etablert [år] og holder til i Slemmestad.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3 778 780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−516 598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−516 480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610 363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ADAM KROL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Slemmestadveien 648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3470 Slemmestad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926 462 016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ADAM AS</a:t>
            </a:r>
          </a:p>
        </p:txBody>
      </p:sp>
    </p:spTree>
  </p:cSld>
  <p:clrMapOvr>
    <a:masterClrMapping xmlns:a="http://schemas.openxmlformats.org/drawingml/2006/main"/>
  </p:clrMapOvr>
</p:sld>
</file>