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d59692ad9d46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f9824b9e44c8e"/>
  </p:sldMasterIdLst>
  <p:sldIdLst>
    <p:sldId xmlns:r="http://schemas.openxmlformats.org/officeDocument/2006/relationships" id="256" r:id="Rd167f0a872a64023"/>
    <p:sldId xmlns:r="http://schemas.openxmlformats.org/officeDocument/2006/relationships" id="257" r:id="R8a91f680483043c8"/>
    <p:sldId xmlns:r="http://schemas.openxmlformats.org/officeDocument/2006/relationships" id="258" r:id="Rd172a37c4aa74e24"/>
    <p:sldId xmlns:r="http://schemas.openxmlformats.org/officeDocument/2006/relationships" id="259" r:id="R1d6afdaa1c5b4feb"/>
    <p:sldId xmlns:r="http://schemas.openxmlformats.org/officeDocument/2006/relationships" id="260" r:id="R9d46664fe1384f2c"/>
    <p:sldId xmlns:r="http://schemas.openxmlformats.org/officeDocument/2006/relationships" id="261" r:id="Raf89e2f658514134"/>
    <p:sldId xmlns:r="http://schemas.openxmlformats.org/officeDocument/2006/relationships" id="262" r:id="Rd0e50819957b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f9824b9e44c8e" /><Relationship Type="http://schemas.openxmlformats.org/officeDocument/2006/relationships/slide" Target="/ppt/slides/slide1.xml" Id="Rd167f0a872a64023" /><Relationship Type="http://schemas.openxmlformats.org/officeDocument/2006/relationships/slide" Target="/ppt/slides/slide2.xml" Id="R8a91f680483043c8" /><Relationship Type="http://schemas.openxmlformats.org/officeDocument/2006/relationships/slide" Target="/ppt/slides/slide3.xml" Id="Rd172a37c4aa74e24" /><Relationship Type="http://schemas.openxmlformats.org/officeDocument/2006/relationships/slide" Target="/ppt/slides/slide4.xml" Id="R1d6afdaa1c5b4feb" /><Relationship Type="http://schemas.openxmlformats.org/officeDocument/2006/relationships/slide" Target="/ppt/slides/slide5.xml" Id="R9d46664fe1384f2c" /><Relationship Type="http://schemas.openxmlformats.org/officeDocument/2006/relationships/slide" Target="/ppt/slides/slide6.xml" Id="Raf89e2f658514134" /><Relationship Type="http://schemas.openxmlformats.org/officeDocument/2006/relationships/slide" Target="/ppt/slides/slide7.xml" Id="Rd0e50819957b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be6b212bc4d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37e77ff3b4f99" /><Relationship Type="http://schemas.openxmlformats.org/officeDocument/2006/relationships/theme" Target="/ppt/slideMasters/theme/theme1.xml" Id="R0111953997e441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37e77ff3b4f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05c7863734e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45087540746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3bf37f54849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270592a9f4e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6ea4052d8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20c7e0bdd42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c4e96b83c42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HØIDA BRYGGERI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HØIDA BRYGGERI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HANS PETTER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RØKENES MAY JORUN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926 460 404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