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c9327f3cf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9731db6d124581"/>
  </p:sldMasterIdLst>
  <p:sldIdLst>
    <p:sldId xmlns:r="http://schemas.openxmlformats.org/officeDocument/2006/relationships" id="256" r:id="R796766573a094663"/>
    <p:sldId xmlns:r="http://schemas.openxmlformats.org/officeDocument/2006/relationships" id="257" r:id="R185d196b54b14938"/>
    <p:sldId xmlns:r="http://schemas.openxmlformats.org/officeDocument/2006/relationships" id="258" r:id="Rca506b23695c4fb2"/>
    <p:sldId xmlns:r="http://schemas.openxmlformats.org/officeDocument/2006/relationships" id="259" r:id="Rd06d032a48724c6f"/>
    <p:sldId xmlns:r="http://schemas.openxmlformats.org/officeDocument/2006/relationships" id="260" r:id="R8170c26de12a41a5"/>
    <p:sldId xmlns:r="http://schemas.openxmlformats.org/officeDocument/2006/relationships" id="261" r:id="Rdd5ad3fa23fc4cc5"/>
    <p:sldId xmlns:r="http://schemas.openxmlformats.org/officeDocument/2006/relationships" id="262" r:id="Ra7a752e3f26e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731db6d124581" /><Relationship Type="http://schemas.openxmlformats.org/officeDocument/2006/relationships/slide" Target="/ppt/slides/slide1.xml" Id="R796766573a094663" /><Relationship Type="http://schemas.openxmlformats.org/officeDocument/2006/relationships/slide" Target="/ppt/slides/slide2.xml" Id="R185d196b54b14938" /><Relationship Type="http://schemas.openxmlformats.org/officeDocument/2006/relationships/slide" Target="/ppt/slides/slide3.xml" Id="Rca506b23695c4fb2" /><Relationship Type="http://schemas.openxmlformats.org/officeDocument/2006/relationships/slide" Target="/ppt/slides/slide4.xml" Id="Rd06d032a48724c6f" /><Relationship Type="http://schemas.openxmlformats.org/officeDocument/2006/relationships/slide" Target="/ppt/slides/slide5.xml" Id="R8170c26de12a41a5" /><Relationship Type="http://schemas.openxmlformats.org/officeDocument/2006/relationships/slide" Target="/ppt/slides/slide6.xml" Id="Rdd5ad3fa23fc4cc5" /><Relationship Type="http://schemas.openxmlformats.org/officeDocument/2006/relationships/slide" Target="/ppt/slides/slide7.xml" Id="Ra7a752e3f26e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fac528ec7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d4c04df904d3f" /><Relationship Type="http://schemas.openxmlformats.org/officeDocument/2006/relationships/theme" Target="/ppt/slideMasters/theme/theme1.xml" Id="R6d5d5f15c69b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9d4c04df904d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4cb5970e94e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df0d50026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928ac15bc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06100cd50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fb9b1eb15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e2476f1dc47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17ff107b8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123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123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BAUER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Jærvegen 537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926 455 249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HOLDING AS</a:t>
            </a:r>
          </a:p>
        </p:txBody>
      </p:sp>
    </p:spTree>
  </p:cSld>
  <p:clrMapOvr>
    <a:masterClrMapping xmlns:a="http://schemas.openxmlformats.org/drawingml/2006/main"/>
  </p:clrMapOvr>
</p:sld>
</file>