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556e22fb12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2b5b3bd8d14b88"/>
  </p:sldMasterIdLst>
  <p:sldIdLst>
    <p:sldId xmlns:r="http://schemas.openxmlformats.org/officeDocument/2006/relationships" id="256" r:id="Ra3d234389eed44f4"/>
    <p:sldId xmlns:r="http://schemas.openxmlformats.org/officeDocument/2006/relationships" id="257" r:id="R54d92622fbd44ec6"/>
    <p:sldId xmlns:r="http://schemas.openxmlformats.org/officeDocument/2006/relationships" id="258" r:id="Rc0b70677f2ab4cb3"/>
    <p:sldId xmlns:r="http://schemas.openxmlformats.org/officeDocument/2006/relationships" id="259" r:id="R6e1c7cc0cd4a4dc0"/>
    <p:sldId xmlns:r="http://schemas.openxmlformats.org/officeDocument/2006/relationships" id="260" r:id="R9bcb6283a7ee4fdb"/>
    <p:sldId xmlns:r="http://schemas.openxmlformats.org/officeDocument/2006/relationships" id="261" r:id="R67ed428f9caa45f5"/>
    <p:sldId xmlns:r="http://schemas.openxmlformats.org/officeDocument/2006/relationships" id="262" r:id="Rdbb31805675c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b5b3bd8d14b88" /><Relationship Type="http://schemas.openxmlformats.org/officeDocument/2006/relationships/slide" Target="/ppt/slides/slide1.xml" Id="Ra3d234389eed44f4" /><Relationship Type="http://schemas.openxmlformats.org/officeDocument/2006/relationships/slide" Target="/ppt/slides/slide2.xml" Id="R54d92622fbd44ec6" /><Relationship Type="http://schemas.openxmlformats.org/officeDocument/2006/relationships/slide" Target="/ppt/slides/slide3.xml" Id="Rc0b70677f2ab4cb3" /><Relationship Type="http://schemas.openxmlformats.org/officeDocument/2006/relationships/slide" Target="/ppt/slides/slide4.xml" Id="R6e1c7cc0cd4a4dc0" /><Relationship Type="http://schemas.openxmlformats.org/officeDocument/2006/relationships/slide" Target="/ppt/slides/slide5.xml" Id="R9bcb6283a7ee4fdb" /><Relationship Type="http://schemas.openxmlformats.org/officeDocument/2006/relationships/slide" Target="/ppt/slides/slide6.xml" Id="R67ed428f9caa45f5" /><Relationship Type="http://schemas.openxmlformats.org/officeDocument/2006/relationships/slide" Target="/ppt/slides/slide7.xml" Id="Rdbb31805675c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4876506254f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a23881b084bd7" /><Relationship Type="http://schemas.openxmlformats.org/officeDocument/2006/relationships/theme" Target="/ppt/slideMasters/theme/theme1.xml" Id="Rd52036c3b16d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a23881b08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f0384793545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585a72d4e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308f93929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b8ed0cff743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8af877d046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cce42b95f4f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911b5e044e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GARASJETEKNIKK AS ble etablert [år] og holder til i Hommersåk.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15 381 066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2 874 837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9 375 758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REMI VÅGEN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Sandskjellveien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4310 Hommersåk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926 454 366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GARASJETEKNIKK AS</a:t>
            </a:r>
          </a:p>
        </p:txBody>
      </p:sp>
    </p:spTree>
  </p:cSld>
  <p:clrMapOvr>
    <a:masterClrMapping xmlns:a="http://schemas.openxmlformats.org/drawingml/2006/main"/>
  </p:clrMapOvr>
</p:sld>
</file>